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60" r:id="rId4"/>
    <p:sldId id="261" r:id="rId5"/>
    <p:sldId id="264" r:id="rId6"/>
    <p:sldId id="301" r:id="rId7"/>
    <p:sldId id="291" r:id="rId8"/>
    <p:sldId id="292" r:id="rId9"/>
    <p:sldId id="295" r:id="rId10"/>
    <p:sldId id="300" r:id="rId11"/>
    <p:sldId id="266" r:id="rId12"/>
    <p:sldId id="289" r:id="rId13"/>
    <p:sldId id="293" r:id="rId14"/>
    <p:sldId id="273" r:id="rId15"/>
    <p:sldId id="274" r:id="rId16"/>
    <p:sldId id="279" r:id="rId17"/>
    <p:sldId id="276" r:id="rId18"/>
    <p:sldId id="278" r:id="rId19"/>
    <p:sldId id="280" r:id="rId20"/>
    <p:sldId id="281" r:id="rId21"/>
    <p:sldId id="283" r:id="rId22"/>
    <p:sldId id="282" r:id="rId23"/>
    <p:sldId id="284" r:id="rId24"/>
    <p:sldId id="286" r:id="rId25"/>
    <p:sldId id="302" r:id="rId26"/>
    <p:sldId id="288"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CCFF"/>
    <a:srgbClr val="FF7DBE"/>
    <a:srgbClr val="FF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0965" autoAdjust="0"/>
  </p:normalViewPr>
  <p:slideViewPr>
    <p:cSldViewPr showGuides="1">
      <p:cViewPr>
        <p:scale>
          <a:sx n="60" d="100"/>
          <a:sy n="60" d="100"/>
        </p:scale>
        <p:origin x="-984" y="-62"/>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F8E379-BEFB-4830-A514-DC0ABFAC8A10}" type="doc">
      <dgm:prSet loTypeId="urn:microsoft.com/office/officeart/2005/8/layout/hierarchy1" loCatId="hierarchy" qsTypeId="urn:microsoft.com/office/officeart/2005/8/quickstyle/simple1" qsCatId="simple" csTypeId="urn:microsoft.com/office/officeart/2005/8/colors/colorful1#1" csCatId="colorful" phldr="1"/>
      <dgm:spPr/>
      <dgm:t>
        <a:bodyPr/>
        <a:lstStyle/>
        <a:p>
          <a:endParaRPr lang="en-US"/>
        </a:p>
      </dgm:t>
    </dgm:pt>
    <dgm:pt modelId="{76156C0B-84EB-4857-859E-46AAF49B32B7}">
      <dgm:prSet phldrT="[Text]" custT="1"/>
      <dgm:spPr/>
      <dgm:t>
        <a:bodyPr/>
        <a:lstStyle/>
        <a:p>
          <a:r>
            <a:rPr lang="en-US" sz="1200" dirty="0">
              <a:latin typeface="+mj-lt"/>
            </a:rPr>
            <a:t>Antenatal Mother (</a:t>
          </a:r>
          <a:r>
            <a:rPr lang="en-US" sz="1200" dirty="0" smtClean="0">
              <a:latin typeface="+mj-lt"/>
            </a:rPr>
            <a:t>Line listed </a:t>
          </a:r>
          <a:r>
            <a:rPr lang="en-US" sz="1200" dirty="0">
              <a:latin typeface="+mj-lt"/>
            </a:rPr>
            <a:t>from PICME / RCH Portal)</a:t>
          </a:r>
        </a:p>
      </dgm:t>
    </dgm:pt>
    <dgm:pt modelId="{DE727EDC-7182-44C4-A95B-8CD889F1E7CF}" type="parTrans" cxnId="{5F7744C3-73FA-4458-BFA5-AEF55B675241}">
      <dgm:prSet/>
      <dgm:spPr/>
      <dgm:t>
        <a:bodyPr/>
        <a:lstStyle/>
        <a:p>
          <a:endParaRPr lang="en-US" sz="1200">
            <a:latin typeface="+mj-lt"/>
          </a:endParaRPr>
        </a:p>
      </dgm:t>
    </dgm:pt>
    <dgm:pt modelId="{AF495722-7C5B-4AA8-AF36-B853BCEEE322}" type="sibTrans" cxnId="{5F7744C3-73FA-4458-BFA5-AEF55B675241}">
      <dgm:prSet/>
      <dgm:spPr/>
      <dgm:t>
        <a:bodyPr/>
        <a:lstStyle/>
        <a:p>
          <a:endParaRPr lang="en-US" sz="1200">
            <a:latin typeface="+mj-lt"/>
          </a:endParaRPr>
        </a:p>
      </dgm:t>
    </dgm:pt>
    <dgm:pt modelId="{53437B59-83A1-4019-91C1-95199C9609AC}">
      <dgm:prSet phldrT="[Text]" custT="1"/>
      <dgm:spPr/>
      <dgm:t>
        <a:bodyPr/>
        <a:lstStyle/>
        <a:p>
          <a:r>
            <a:rPr lang="en-US" sz="1200" dirty="0" err="1">
              <a:latin typeface="+mj-lt"/>
            </a:rPr>
            <a:t>Covid</a:t>
          </a:r>
          <a:r>
            <a:rPr lang="en-US" sz="1200" dirty="0">
              <a:latin typeface="+mj-lt"/>
            </a:rPr>
            <a:t> Negative</a:t>
          </a:r>
        </a:p>
      </dgm:t>
    </dgm:pt>
    <dgm:pt modelId="{F7000D38-E7B9-4E3B-95A5-3A218168A29A}" type="parTrans" cxnId="{283338D5-A504-4B35-BF52-4ED7DCBB0652}">
      <dgm:prSet/>
      <dgm:spPr/>
      <dgm:t>
        <a:bodyPr/>
        <a:lstStyle/>
        <a:p>
          <a:endParaRPr lang="en-US" sz="1200"/>
        </a:p>
      </dgm:t>
    </dgm:pt>
    <dgm:pt modelId="{42606D7F-17C6-438E-AE4F-A90A64FFD42C}" type="sibTrans" cxnId="{283338D5-A504-4B35-BF52-4ED7DCBB0652}">
      <dgm:prSet/>
      <dgm:spPr/>
      <dgm:t>
        <a:bodyPr/>
        <a:lstStyle/>
        <a:p>
          <a:endParaRPr lang="en-US" sz="1200"/>
        </a:p>
      </dgm:t>
    </dgm:pt>
    <dgm:pt modelId="{309177DA-723F-4B1A-BC4D-1BE95CA09A30}">
      <dgm:prSet phldrT="[Text]" custT="1"/>
      <dgm:spPr/>
      <dgm:t>
        <a:bodyPr/>
        <a:lstStyle/>
        <a:p>
          <a:r>
            <a:rPr lang="en-US" sz="1200" dirty="0">
              <a:latin typeface="+mj-lt"/>
            </a:rPr>
            <a:t>ANC and Delivery in PHC / CHC / FRU</a:t>
          </a:r>
        </a:p>
      </dgm:t>
    </dgm:pt>
    <dgm:pt modelId="{EB7A0CA5-3FC3-4897-A743-753396B3AC69}" type="parTrans" cxnId="{B3C15FBC-31D5-4750-AC71-F895D97989DC}">
      <dgm:prSet/>
      <dgm:spPr/>
      <dgm:t>
        <a:bodyPr/>
        <a:lstStyle/>
        <a:p>
          <a:endParaRPr lang="en-US" sz="1200"/>
        </a:p>
      </dgm:t>
    </dgm:pt>
    <dgm:pt modelId="{CDE1A7A5-8850-4C54-8717-0684CEDBC0CD}" type="sibTrans" cxnId="{B3C15FBC-31D5-4750-AC71-F895D97989DC}">
      <dgm:prSet/>
      <dgm:spPr/>
      <dgm:t>
        <a:bodyPr/>
        <a:lstStyle/>
        <a:p>
          <a:endParaRPr lang="en-US" sz="1200"/>
        </a:p>
      </dgm:t>
    </dgm:pt>
    <dgm:pt modelId="{A0452AED-F581-4316-A3C3-1B599DD18F2C}">
      <dgm:prSet phldrT="[Text]" custT="1"/>
      <dgm:spPr/>
      <dgm:t>
        <a:bodyPr/>
        <a:lstStyle/>
        <a:p>
          <a:r>
            <a:rPr lang="en-US" sz="1200" dirty="0">
              <a:latin typeface="+mj-lt"/>
            </a:rPr>
            <a:t>ANC and Delivery in </a:t>
          </a:r>
          <a:r>
            <a:rPr lang="en-US" sz="1200" dirty="0" err="1">
              <a:latin typeface="+mj-lt"/>
            </a:rPr>
            <a:t>CEmONC</a:t>
          </a:r>
          <a:r>
            <a:rPr lang="en-US" sz="1200" dirty="0">
              <a:latin typeface="+mj-lt"/>
            </a:rPr>
            <a:t> Centre</a:t>
          </a:r>
        </a:p>
      </dgm:t>
    </dgm:pt>
    <dgm:pt modelId="{7D8AABD3-D999-40C9-A91D-3A4D4DC91A44}" type="sibTrans" cxnId="{547E67D1-2D60-4611-9B5B-BCF3515052A1}">
      <dgm:prSet/>
      <dgm:spPr/>
      <dgm:t>
        <a:bodyPr/>
        <a:lstStyle/>
        <a:p>
          <a:endParaRPr lang="en-US" sz="1200"/>
        </a:p>
      </dgm:t>
    </dgm:pt>
    <dgm:pt modelId="{9C5A2F21-4BEE-4123-9014-304CC29CC11B}" type="parTrans" cxnId="{547E67D1-2D60-4611-9B5B-BCF3515052A1}">
      <dgm:prSet/>
      <dgm:spPr/>
      <dgm:t>
        <a:bodyPr/>
        <a:lstStyle/>
        <a:p>
          <a:endParaRPr lang="en-US" sz="1200"/>
        </a:p>
      </dgm:t>
    </dgm:pt>
    <dgm:pt modelId="{C8555E44-804A-49C3-BA07-7C91DF2177E0}">
      <dgm:prSet phldrT="[Text]" custT="1"/>
      <dgm:spPr/>
      <dgm:t>
        <a:bodyPr/>
        <a:lstStyle/>
        <a:p>
          <a:r>
            <a:rPr lang="en-US" sz="1200" dirty="0" err="1">
              <a:latin typeface="+mj-lt"/>
            </a:rPr>
            <a:t>Covid</a:t>
          </a:r>
          <a:r>
            <a:rPr lang="en-US" sz="1200" dirty="0">
              <a:latin typeface="+mj-lt"/>
            </a:rPr>
            <a:t> Positive &amp; </a:t>
          </a:r>
          <a:r>
            <a:rPr lang="en-US" sz="1200" dirty="0" err="1">
              <a:latin typeface="+mj-lt"/>
            </a:rPr>
            <a:t>Covid</a:t>
          </a:r>
          <a:r>
            <a:rPr lang="en-US" sz="1200" dirty="0">
              <a:latin typeface="+mj-lt"/>
            </a:rPr>
            <a:t> Suspect</a:t>
          </a:r>
        </a:p>
      </dgm:t>
    </dgm:pt>
    <dgm:pt modelId="{8D54AFB4-CEE0-413A-ADCD-87424419ED91}" type="sibTrans" cxnId="{CC2C4547-9407-456C-BCD4-06B83A5A9029}">
      <dgm:prSet/>
      <dgm:spPr/>
      <dgm:t>
        <a:bodyPr/>
        <a:lstStyle/>
        <a:p>
          <a:endParaRPr lang="en-US" sz="1200">
            <a:latin typeface="+mj-lt"/>
          </a:endParaRPr>
        </a:p>
      </dgm:t>
    </dgm:pt>
    <dgm:pt modelId="{A8DF7ACD-FF3D-48A2-A940-5D5849E14312}" type="parTrans" cxnId="{CC2C4547-9407-456C-BCD4-06B83A5A9029}">
      <dgm:prSet/>
      <dgm:spPr/>
      <dgm:t>
        <a:bodyPr/>
        <a:lstStyle/>
        <a:p>
          <a:endParaRPr lang="en-US" sz="1200">
            <a:latin typeface="+mj-lt"/>
          </a:endParaRPr>
        </a:p>
      </dgm:t>
    </dgm:pt>
    <dgm:pt modelId="{F84C0053-C018-44AA-9513-C5FFB0830514}">
      <dgm:prSet phldrT="[Text]" custT="1"/>
      <dgm:spPr/>
      <dgm:t>
        <a:bodyPr/>
        <a:lstStyle/>
        <a:p>
          <a:r>
            <a:rPr lang="en-US" sz="1200" dirty="0">
              <a:latin typeface="+mj-lt"/>
            </a:rPr>
            <a:t>Low Risk</a:t>
          </a:r>
        </a:p>
      </dgm:t>
    </dgm:pt>
    <dgm:pt modelId="{B23E8EE5-40B6-41D5-9EF4-425A7E5C037D}" type="sibTrans" cxnId="{1610D8BE-6B1D-497B-B4EA-5865041455A4}">
      <dgm:prSet/>
      <dgm:spPr/>
      <dgm:t>
        <a:bodyPr/>
        <a:lstStyle/>
        <a:p>
          <a:endParaRPr lang="en-US" sz="1200">
            <a:latin typeface="+mj-lt"/>
          </a:endParaRPr>
        </a:p>
      </dgm:t>
    </dgm:pt>
    <dgm:pt modelId="{3FB5C490-BCDC-401F-A5CF-026A11223B98}" type="parTrans" cxnId="{1610D8BE-6B1D-497B-B4EA-5865041455A4}">
      <dgm:prSet/>
      <dgm:spPr/>
      <dgm:t>
        <a:bodyPr/>
        <a:lstStyle/>
        <a:p>
          <a:endParaRPr lang="en-US" sz="1200">
            <a:latin typeface="+mj-lt"/>
          </a:endParaRPr>
        </a:p>
      </dgm:t>
    </dgm:pt>
    <dgm:pt modelId="{848C0974-44E1-4062-843A-4D5FD20241B9}">
      <dgm:prSet phldrT="[Text]" custT="1"/>
      <dgm:spPr/>
      <dgm:t>
        <a:bodyPr/>
        <a:lstStyle/>
        <a:p>
          <a:r>
            <a:rPr lang="en-US" sz="1200" dirty="0">
              <a:latin typeface="+mj-lt"/>
            </a:rPr>
            <a:t>ANC and Delivery in </a:t>
          </a:r>
          <a:r>
            <a:rPr lang="en-US" sz="1200" dirty="0" err="1">
              <a:latin typeface="+mj-lt"/>
            </a:rPr>
            <a:t>CEmONC</a:t>
          </a:r>
          <a:r>
            <a:rPr lang="en-US" sz="1200" dirty="0">
              <a:latin typeface="+mj-lt"/>
            </a:rPr>
            <a:t> Centre</a:t>
          </a:r>
        </a:p>
      </dgm:t>
    </dgm:pt>
    <dgm:pt modelId="{DC4845B8-9475-46FD-B32E-EB8732DB1B81}" type="sibTrans" cxnId="{0E63A74F-5937-46CA-953F-B59B6D29BA8E}">
      <dgm:prSet/>
      <dgm:spPr/>
      <dgm:t>
        <a:bodyPr/>
        <a:lstStyle/>
        <a:p>
          <a:endParaRPr lang="en-US" sz="1200">
            <a:latin typeface="+mj-lt"/>
          </a:endParaRPr>
        </a:p>
      </dgm:t>
    </dgm:pt>
    <dgm:pt modelId="{285888E3-1293-417F-80E6-10881500313F}" type="parTrans" cxnId="{0E63A74F-5937-46CA-953F-B59B6D29BA8E}">
      <dgm:prSet/>
      <dgm:spPr/>
      <dgm:t>
        <a:bodyPr/>
        <a:lstStyle/>
        <a:p>
          <a:endParaRPr lang="en-US" sz="1200">
            <a:latin typeface="+mj-lt"/>
          </a:endParaRPr>
        </a:p>
      </dgm:t>
    </dgm:pt>
    <dgm:pt modelId="{3D34FCD0-1BC1-4BAF-ACC6-2227171BB8EB}">
      <dgm:prSet phldrT="[Text]" custT="1"/>
      <dgm:spPr/>
      <dgm:t>
        <a:bodyPr/>
        <a:lstStyle/>
        <a:p>
          <a:r>
            <a:rPr lang="en-US" sz="1200" dirty="0" err="1">
              <a:latin typeface="+mj-lt"/>
            </a:rPr>
            <a:t>Covid</a:t>
          </a:r>
          <a:r>
            <a:rPr lang="en-US" sz="1200" dirty="0">
              <a:latin typeface="+mj-lt"/>
            </a:rPr>
            <a:t> Negative</a:t>
          </a:r>
        </a:p>
      </dgm:t>
    </dgm:pt>
    <dgm:pt modelId="{9B4FBB39-8241-41EC-B399-18F267044EA8}" type="sibTrans" cxnId="{A0CE5348-FD78-435C-B871-8F4678C7DF40}">
      <dgm:prSet/>
      <dgm:spPr/>
      <dgm:t>
        <a:bodyPr/>
        <a:lstStyle/>
        <a:p>
          <a:endParaRPr lang="en-US" sz="1200">
            <a:latin typeface="+mj-lt"/>
          </a:endParaRPr>
        </a:p>
      </dgm:t>
    </dgm:pt>
    <dgm:pt modelId="{982DC9AF-0DD3-4239-8479-DB7063898397}" type="parTrans" cxnId="{A0CE5348-FD78-435C-B871-8F4678C7DF40}">
      <dgm:prSet/>
      <dgm:spPr/>
      <dgm:t>
        <a:bodyPr/>
        <a:lstStyle/>
        <a:p>
          <a:endParaRPr lang="en-US" sz="1200">
            <a:latin typeface="+mj-lt"/>
          </a:endParaRPr>
        </a:p>
      </dgm:t>
    </dgm:pt>
    <dgm:pt modelId="{A6717413-E809-4FF3-8B95-AB2FB3502AF4}">
      <dgm:prSet phldrT="[Text]" custT="1"/>
      <dgm:spPr/>
      <dgm:t>
        <a:bodyPr/>
        <a:lstStyle/>
        <a:p>
          <a:r>
            <a:rPr lang="en-US" sz="1200" dirty="0">
              <a:latin typeface="+mj-lt"/>
            </a:rPr>
            <a:t>ANC and Delivery in </a:t>
          </a:r>
          <a:r>
            <a:rPr lang="en-US" sz="1200" dirty="0" err="1">
              <a:latin typeface="+mj-lt"/>
            </a:rPr>
            <a:t>CEmONC</a:t>
          </a:r>
          <a:r>
            <a:rPr lang="en-US" sz="1200" dirty="0">
              <a:latin typeface="+mj-lt"/>
            </a:rPr>
            <a:t> Centre</a:t>
          </a:r>
        </a:p>
      </dgm:t>
    </dgm:pt>
    <dgm:pt modelId="{4C2815D4-1AE6-4184-A19F-4A236C5DA932}" type="sibTrans" cxnId="{812F1897-A8BB-422E-A3FF-FC237F9ABB08}">
      <dgm:prSet/>
      <dgm:spPr/>
      <dgm:t>
        <a:bodyPr/>
        <a:lstStyle/>
        <a:p>
          <a:endParaRPr lang="en-US" sz="1200">
            <a:latin typeface="+mj-lt"/>
          </a:endParaRPr>
        </a:p>
      </dgm:t>
    </dgm:pt>
    <dgm:pt modelId="{93D7D2C8-006B-4B6A-926E-CFCECBC18D94}" type="parTrans" cxnId="{812F1897-A8BB-422E-A3FF-FC237F9ABB08}">
      <dgm:prSet/>
      <dgm:spPr/>
      <dgm:t>
        <a:bodyPr/>
        <a:lstStyle/>
        <a:p>
          <a:endParaRPr lang="en-US" sz="1200">
            <a:latin typeface="+mj-lt"/>
          </a:endParaRPr>
        </a:p>
      </dgm:t>
    </dgm:pt>
    <dgm:pt modelId="{D87CFAD4-1362-4801-A4A5-913A33EDE1DD}">
      <dgm:prSet phldrT="[Text]" custT="1"/>
      <dgm:spPr/>
      <dgm:t>
        <a:bodyPr/>
        <a:lstStyle/>
        <a:p>
          <a:r>
            <a:rPr lang="en-US" sz="1200" dirty="0" err="1">
              <a:latin typeface="+mj-lt"/>
            </a:rPr>
            <a:t>Covid</a:t>
          </a:r>
          <a:r>
            <a:rPr lang="en-US" sz="1200" dirty="0">
              <a:latin typeface="+mj-lt"/>
            </a:rPr>
            <a:t> Suspect</a:t>
          </a:r>
        </a:p>
      </dgm:t>
    </dgm:pt>
    <dgm:pt modelId="{F3E07E9B-0735-4C49-A99B-9F2D997D0091}" type="sibTrans" cxnId="{99BCB405-9830-4319-A9F9-E686C4648832}">
      <dgm:prSet/>
      <dgm:spPr/>
      <dgm:t>
        <a:bodyPr/>
        <a:lstStyle/>
        <a:p>
          <a:endParaRPr lang="en-US" sz="1200">
            <a:latin typeface="+mj-lt"/>
          </a:endParaRPr>
        </a:p>
      </dgm:t>
    </dgm:pt>
    <dgm:pt modelId="{2EFEDDE4-6B50-4610-8308-2EFD455A0948}" type="parTrans" cxnId="{99BCB405-9830-4319-A9F9-E686C4648832}">
      <dgm:prSet/>
      <dgm:spPr/>
      <dgm:t>
        <a:bodyPr/>
        <a:lstStyle/>
        <a:p>
          <a:endParaRPr lang="en-US" sz="1200">
            <a:latin typeface="+mj-lt"/>
          </a:endParaRPr>
        </a:p>
      </dgm:t>
    </dgm:pt>
    <dgm:pt modelId="{4D16C1F0-F852-48C4-81BC-62B6B97C5AD2}">
      <dgm:prSet phldrT="[Text]" custT="1"/>
      <dgm:spPr/>
      <dgm:t>
        <a:bodyPr/>
        <a:lstStyle/>
        <a:p>
          <a:r>
            <a:rPr lang="en-US" sz="1200" dirty="0">
              <a:latin typeface="+mj-lt"/>
            </a:rPr>
            <a:t>ANC and Delivery in </a:t>
          </a:r>
          <a:r>
            <a:rPr lang="en-US" sz="1200" dirty="0" err="1">
              <a:latin typeface="+mj-lt"/>
            </a:rPr>
            <a:t>CEmONC</a:t>
          </a:r>
          <a:r>
            <a:rPr lang="en-US" sz="1200" dirty="0">
              <a:latin typeface="+mj-lt"/>
            </a:rPr>
            <a:t> Centre</a:t>
          </a:r>
        </a:p>
      </dgm:t>
    </dgm:pt>
    <dgm:pt modelId="{D9FBA4C9-9844-4D95-AE03-A9924E5E2B83}" type="sibTrans" cxnId="{D2CDC8AA-8957-4849-97C8-780788934EC9}">
      <dgm:prSet/>
      <dgm:spPr/>
      <dgm:t>
        <a:bodyPr/>
        <a:lstStyle/>
        <a:p>
          <a:endParaRPr lang="en-US" sz="1200">
            <a:latin typeface="+mj-lt"/>
          </a:endParaRPr>
        </a:p>
      </dgm:t>
    </dgm:pt>
    <dgm:pt modelId="{73FD94E9-AB39-45EC-B0B5-B805F3E16F5C}" type="parTrans" cxnId="{D2CDC8AA-8957-4849-97C8-780788934EC9}">
      <dgm:prSet/>
      <dgm:spPr/>
      <dgm:t>
        <a:bodyPr/>
        <a:lstStyle/>
        <a:p>
          <a:endParaRPr lang="en-US" sz="1200">
            <a:latin typeface="+mj-lt"/>
          </a:endParaRPr>
        </a:p>
      </dgm:t>
    </dgm:pt>
    <dgm:pt modelId="{22B719F6-F08D-43CE-B235-48B40C375ED0}">
      <dgm:prSet phldrT="[Text]" custT="1"/>
      <dgm:spPr/>
      <dgm:t>
        <a:bodyPr/>
        <a:lstStyle/>
        <a:p>
          <a:r>
            <a:rPr lang="en-US" sz="1200" dirty="0" err="1">
              <a:latin typeface="+mj-lt"/>
            </a:rPr>
            <a:t>Covid</a:t>
          </a:r>
          <a:r>
            <a:rPr lang="en-US" sz="1200" dirty="0">
              <a:latin typeface="+mj-lt"/>
            </a:rPr>
            <a:t> Positive</a:t>
          </a:r>
        </a:p>
      </dgm:t>
    </dgm:pt>
    <dgm:pt modelId="{E9D238B5-0BF9-41D4-823C-1D5D9FC03E56}" type="sibTrans" cxnId="{162690DC-BC38-49B6-8ED6-1FFFDEBDEB23}">
      <dgm:prSet/>
      <dgm:spPr/>
      <dgm:t>
        <a:bodyPr/>
        <a:lstStyle/>
        <a:p>
          <a:endParaRPr lang="en-US" sz="1200">
            <a:latin typeface="+mj-lt"/>
          </a:endParaRPr>
        </a:p>
      </dgm:t>
    </dgm:pt>
    <dgm:pt modelId="{90A2F4DE-073C-4051-AAC4-4A568DA7630B}" type="parTrans" cxnId="{162690DC-BC38-49B6-8ED6-1FFFDEBDEB23}">
      <dgm:prSet/>
      <dgm:spPr/>
      <dgm:t>
        <a:bodyPr/>
        <a:lstStyle/>
        <a:p>
          <a:endParaRPr lang="en-US" sz="1200">
            <a:latin typeface="+mj-lt"/>
          </a:endParaRPr>
        </a:p>
      </dgm:t>
    </dgm:pt>
    <dgm:pt modelId="{ED42EF51-1646-4422-8308-8C6A6CE67E54}">
      <dgm:prSet phldrT="[Text]" custT="1"/>
      <dgm:spPr/>
      <dgm:t>
        <a:bodyPr/>
        <a:lstStyle/>
        <a:p>
          <a:r>
            <a:rPr lang="en-US" sz="1200" dirty="0">
              <a:latin typeface="+mj-lt"/>
            </a:rPr>
            <a:t>High Risk</a:t>
          </a:r>
        </a:p>
      </dgm:t>
    </dgm:pt>
    <dgm:pt modelId="{B544CD51-07BB-4E91-B426-76E83AFBAE1A}" type="sibTrans" cxnId="{DFD3048C-BF8A-4988-AE8A-60732ED18229}">
      <dgm:prSet/>
      <dgm:spPr/>
      <dgm:t>
        <a:bodyPr/>
        <a:lstStyle/>
        <a:p>
          <a:endParaRPr lang="en-US" sz="1200">
            <a:latin typeface="+mj-lt"/>
          </a:endParaRPr>
        </a:p>
      </dgm:t>
    </dgm:pt>
    <dgm:pt modelId="{33CCB57A-31C2-4EF9-9D64-C83404F9AAD1}" type="parTrans" cxnId="{DFD3048C-BF8A-4988-AE8A-60732ED18229}">
      <dgm:prSet/>
      <dgm:spPr/>
      <dgm:t>
        <a:bodyPr/>
        <a:lstStyle/>
        <a:p>
          <a:endParaRPr lang="en-US" sz="1200">
            <a:latin typeface="+mj-lt"/>
          </a:endParaRPr>
        </a:p>
      </dgm:t>
    </dgm:pt>
    <dgm:pt modelId="{4F03E50D-9594-41ED-A51B-DEF95CBC479B}" type="pres">
      <dgm:prSet presAssocID="{03F8E379-BEFB-4830-A514-DC0ABFAC8A10}" presName="hierChild1" presStyleCnt="0">
        <dgm:presLayoutVars>
          <dgm:chPref val="1"/>
          <dgm:dir/>
          <dgm:animOne val="branch"/>
          <dgm:animLvl val="lvl"/>
          <dgm:resizeHandles/>
        </dgm:presLayoutVars>
      </dgm:prSet>
      <dgm:spPr/>
      <dgm:t>
        <a:bodyPr/>
        <a:lstStyle/>
        <a:p>
          <a:endParaRPr lang="en-US"/>
        </a:p>
      </dgm:t>
    </dgm:pt>
    <dgm:pt modelId="{03E0950E-834C-43CC-B127-3485AAD78D37}" type="pres">
      <dgm:prSet presAssocID="{76156C0B-84EB-4857-859E-46AAF49B32B7}" presName="hierRoot1" presStyleCnt="0"/>
      <dgm:spPr/>
      <dgm:t>
        <a:bodyPr/>
        <a:lstStyle/>
        <a:p>
          <a:endParaRPr lang="en-US"/>
        </a:p>
      </dgm:t>
    </dgm:pt>
    <dgm:pt modelId="{1B07A250-0BD6-4263-BD8F-ACF48C6A6E57}" type="pres">
      <dgm:prSet presAssocID="{76156C0B-84EB-4857-859E-46AAF49B32B7}" presName="composite" presStyleCnt="0"/>
      <dgm:spPr/>
      <dgm:t>
        <a:bodyPr/>
        <a:lstStyle/>
        <a:p>
          <a:endParaRPr lang="en-US"/>
        </a:p>
      </dgm:t>
    </dgm:pt>
    <dgm:pt modelId="{F949DED7-6973-4378-9D98-9814EE020D2B}" type="pres">
      <dgm:prSet presAssocID="{76156C0B-84EB-4857-859E-46AAF49B32B7}" presName="background" presStyleLbl="node0" presStyleIdx="0" presStyleCnt="1"/>
      <dgm:spPr/>
      <dgm:t>
        <a:bodyPr/>
        <a:lstStyle/>
        <a:p>
          <a:endParaRPr lang="en-US"/>
        </a:p>
      </dgm:t>
    </dgm:pt>
    <dgm:pt modelId="{BFEE00E6-2947-4235-9152-01AF4B672B58}" type="pres">
      <dgm:prSet presAssocID="{76156C0B-84EB-4857-859E-46AAF49B32B7}" presName="text" presStyleLbl="fgAcc0" presStyleIdx="0" presStyleCnt="1" custScaleX="481214" custScaleY="162133" custLinFactNeighborX="-3109" custLinFactNeighborY="-19517">
        <dgm:presLayoutVars>
          <dgm:chPref val="3"/>
        </dgm:presLayoutVars>
      </dgm:prSet>
      <dgm:spPr/>
      <dgm:t>
        <a:bodyPr/>
        <a:lstStyle/>
        <a:p>
          <a:endParaRPr lang="en-US"/>
        </a:p>
      </dgm:t>
    </dgm:pt>
    <dgm:pt modelId="{18D929E4-9513-447C-9879-A8E51E91D07E}" type="pres">
      <dgm:prSet presAssocID="{76156C0B-84EB-4857-859E-46AAF49B32B7}" presName="hierChild2" presStyleCnt="0"/>
      <dgm:spPr/>
      <dgm:t>
        <a:bodyPr/>
        <a:lstStyle/>
        <a:p>
          <a:endParaRPr lang="en-US"/>
        </a:p>
      </dgm:t>
    </dgm:pt>
    <dgm:pt modelId="{2E2A3ED8-8F72-42BF-B44A-8A09D4BFBF8F}" type="pres">
      <dgm:prSet presAssocID="{33CCB57A-31C2-4EF9-9D64-C83404F9AAD1}" presName="Name10" presStyleLbl="parChTrans1D2" presStyleIdx="0" presStyleCnt="2"/>
      <dgm:spPr/>
      <dgm:t>
        <a:bodyPr/>
        <a:lstStyle/>
        <a:p>
          <a:endParaRPr lang="en-US"/>
        </a:p>
      </dgm:t>
    </dgm:pt>
    <dgm:pt modelId="{905EB10C-6F83-44CB-ABB0-AD645777A2C9}" type="pres">
      <dgm:prSet presAssocID="{ED42EF51-1646-4422-8308-8C6A6CE67E54}" presName="hierRoot2" presStyleCnt="0"/>
      <dgm:spPr/>
      <dgm:t>
        <a:bodyPr/>
        <a:lstStyle/>
        <a:p>
          <a:endParaRPr lang="en-US"/>
        </a:p>
      </dgm:t>
    </dgm:pt>
    <dgm:pt modelId="{E590A91A-7CF3-40E6-B101-C9F1B54A09C3}" type="pres">
      <dgm:prSet presAssocID="{ED42EF51-1646-4422-8308-8C6A6CE67E54}" presName="composite2" presStyleCnt="0"/>
      <dgm:spPr/>
      <dgm:t>
        <a:bodyPr/>
        <a:lstStyle/>
        <a:p>
          <a:endParaRPr lang="en-US"/>
        </a:p>
      </dgm:t>
    </dgm:pt>
    <dgm:pt modelId="{2AD5E5C5-01F3-427E-8C6F-8EFBA8103F19}" type="pres">
      <dgm:prSet presAssocID="{ED42EF51-1646-4422-8308-8C6A6CE67E54}" presName="background2" presStyleLbl="node2" presStyleIdx="0" presStyleCnt="2"/>
      <dgm:spPr>
        <a:solidFill>
          <a:srgbClr val="FF0066"/>
        </a:solidFill>
      </dgm:spPr>
      <dgm:t>
        <a:bodyPr/>
        <a:lstStyle/>
        <a:p>
          <a:endParaRPr lang="en-US"/>
        </a:p>
      </dgm:t>
    </dgm:pt>
    <dgm:pt modelId="{903CBF43-933E-4D67-9094-332229436078}" type="pres">
      <dgm:prSet presAssocID="{ED42EF51-1646-4422-8308-8C6A6CE67E54}" presName="text2" presStyleLbl="fgAcc2" presStyleIdx="0" presStyleCnt="2" custScaleX="162716">
        <dgm:presLayoutVars>
          <dgm:chPref val="3"/>
        </dgm:presLayoutVars>
      </dgm:prSet>
      <dgm:spPr/>
      <dgm:t>
        <a:bodyPr/>
        <a:lstStyle/>
        <a:p>
          <a:endParaRPr lang="en-US"/>
        </a:p>
      </dgm:t>
    </dgm:pt>
    <dgm:pt modelId="{C8338459-B91D-483D-94A2-74DE36E9BAFD}" type="pres">
      <dgm:prSet presAssocID="{ED42EF51-1646-4422-8308-8C6A6CE67E54}" presName="hierChild3" presStyleCnt="0"/>
      <dgm:spPr/>
      <dgm:t>
        <a:bodyPr/>
        <a:lstStyle/>
        <a:p>
          <a:endParaRPr lang="en-US"/>
        </a:p>
      </dgm:t>
    </dgm:pt>
    <dgm:pt modelId="{9AF94B46-EA5F-4E16-B200-8F41EA3FAE4E}" type="pres">
      <dgm:prSet presAssocID="{90A2F4DE-073C-4051-AAC4-4A568DA7630B}" presName="Name17" presStyleLbl="parChTrans1D3" presStyleIdx="0" presStyleCnt="5"/>
      <dgm:spPr/>
      <dgm:t>
        <a:bodyPr/>
        <a:lstStyle/>
        <a:p>
          <a:endParaRPr lang="en-US"/>
        </a:p>
      </dgm:t>
    </dgm:pt>
    <dgm:pt modelId="{04CAF4AA-416B-491C-ACFD-EECDE8D8583F}" type="pres">
      <dgm:prSet presAssocID="{22B719F6-F08D-43CE-B235-48B40C375ED0}" presName="hierRoot3" presStyleCnt="0"/>
      <dgm:spPr/>
      <dgm:t>
        <a:bodyPr/>
        <a:lstStyle/>
        <a:p>
          <a:endParaRPr lang="en-US"/>
        </a:p>
      </dgm:t>
    </dgm:pt>
    <dgm:pt modelId="{2421F5B5-FFF2-474B-9A0B-B16CFD02855E}" type="pres">
      <dgm:prSet presAssocID="{22B719F6-F08D-43CE-B235-48B40C375ED0}" presName="composite3" presStyleCnt="0"/>
      <dgm:spPr/>
      <dgm:t>
        <a:bodyPr/>
        <a:lstStyle/>
        <a:p>
          <a:endParaRPr lang="en-US"/>
        </a:p>
      </dgm:t>
    </dgm:pt>
    <dgm:pt modelId="{ED68588A-760C-434C-AFCB-82DE404411A0}" type="pres">
      <dgm:prSet presAssocID="{22B719F6-F08D-43CE-B235-48B40C375ED0}" presName="background3" presStyleLbl="node3" presStyleIdx="0" presStyleCnt="5"/>
      <dgm:spPr/>
      <dgm:t>
        <a:bodyPr/>
        <a:lstStyle/>
        <a:p>
          <a:endParaRPr lang="en-US"/>
        </a:p>
      </dgm:t>
    </dgm:pt>
    <dgm:pt modelId="{88A3B8C5-BF24-4F36-A9BD-97B23FCDBE0E}" type="pres">
      <dgm:prSet presAssocID="{22B719F6-F08D-43CE-B235-48B40C375ED0}" presName="text3" presStyleLbl="fgAcc3" presStyleIdx="0" presStyleCnt="5" custScaleX="215617">
        <dgm:presLayoutVars>
          <dgm:chPref val="3"/>
        </dgm:presLayoutVars>
      </dgm:prSet>
      <dgm:spPr/>
      <dgm:t>
        <a:bodyPr/>
        <a:lstStyle/>
        <a:p>
          <a:endParaRPr lang="en-US"/>
        </a:p>
      </dgm:t>
    </dgm:pt>
    <dgm:pt modelId="{80C46796-2E0B-4930-A2FC-1F512A8CBA8E}" type="pres">
      <dgm:prSet presAssocID="{22B719F6-F08D-43CE-B235-48B40C375ED0}" presName="hierChild4" presStyleCnt="0"/>
      <dgm:spPr/>
      <dgm:t>
        <a:bodyPr/>
        <a:lstStyle/>
        <a:p>
          <a:endParaRPr lang="en-US"/>
        </a:p>
      </dgm:t>
    </dgm:pt>
    <dgm:pt modelId="{856F805B-C47E-4091-A0D1-D752D306AE5B}" type="pres">
      <dgm:prSet presAssocID="{73FD94E9-AB39-45EC-B0B5-B805F3E16F5C}" presName="Name23" presStyleLbl="parChTrans1D4" presStyleIdx="0" presStyleCnt="5"/>
      <dgm:spPr/>
      <dgm:t>
        <a:bodyPr/>
        <a:lstStyle/>
        <a:p>
          <a:endParaRPr lang="en-US"/>
        </a:p>
      </dgm:t>
    </dgm:pt>
    <dgm:pt modelId="{75F7CBFF-A179-437B-A1C5-C23DF4B6FB84}" type="pres">
      <dgm:prSet presAssocID="{4D16C1F0-F852-48C4-81BC-62B6B97C5AD2}" presName="hierRoot4" presStyleCnt="0"/>
      <dgm:spPr/>
      <dgm:t>
        <a:bodyPr/>
        <a:lstStyle/>
        <a:p>
          <a:endParaRPr lang="en-US"/>
        </a:p>
      </dgm:t>
    </dgm:pt>
    <dgm:pt modelId="{7F5AE8C4-006A-461F-BABB-D09B9AC0F3B5}" type="pres">
      <dgm:prSet presAssocID="{4D16C1F0-F852-48C4-81BC-62B6B97C5AD2}" presName="composite4" presStyleCnt="0"/>
      <dgm:spPr/>
      <dgm:t>
        <a:bodyPr/>
        <a:lstStyle/>
        <a:p>
          <a:endParaRPr lang="en-US"/>
        </a:p>
      </dgm:t>
    </dgm:pt>
    <dgm:pt modelId="{54006BFC-3DE1-4F11-8A56-CE0FCEBF0DF6}" type="pres">
      <dgm:prSet presAssocID="{4D16C1F0-F852-48C4-81BC-62B6B97C5AD2}" presName="background4" presStyleLbl="node4" presStyleIdx="0" presStyleCnt="5"/>
      <dgm:spPr/>
      <dgm:t>
        <a:bodyPr/>
        <a:lstStyle/>
        <a:p>
          <a:endParaRPr lang="en-US"/>
        </a:p>
      </dgm:t>
    </dgm:pt>
    <dgm:pt modelId="{F0652054-2C77-4622-B521-4C3CD57DDD59}" type="pres">
      <dgm:prSet presAssocID="{4D16C1F0-F852-48C4-81BC-62B6B97C5AD2}" presName="text4" presStyleLbl="fgAcc4" presStyleIdx="0" presStyleCnt="5" custScaleX="239206" custLinFactNeighborY="23849">
        <dgm:presLayoutVars>
          <dgm:chPref val="3"/>
        </dgm:presLayoutVars>
      </dgm:prSet>
      <dgm:spPr/>
      <dgm:t>
        <a:bodyPr/>
        <a:lstStyle/>
        <a:p>
          <a:endParaRPr lang="en-US"/>
        </a:p>
      </dgm:t>
    </dgm:pt>
    <dgm:pt modelId="{5784463D-513A-4A81-9BE9-9D8DEC92C4A7}" type="pres">
      <dgm:prSet presAssocID="{4D16C1F0-F852-48C4-81BC-62B6B97C5AD2}" presName="hierChild5" presStyleCnt="0"/>
      <dgm:spPr/>
      <dgm:t>
        <a:bodyPr/>
        <a:lstStyle/>
        <a:p>
          <a:endParaRPr lang="en-US"/>
        </a:p>
      </dgm:t>
    </dgm:pt>
    <dgm:pt modelId="{C6E9B68A-C775-40CF-9E98-204238F8F931}" type="pres">
      <dgm:prSet presAssocID="{2EFEDDE4-6B50-4610-8308-2EFD455A0948}" presName="Name17" presStyleLbl="parChTrans1D3" presStyleIdx="1" presStyleCnt="5"/>
      <dgm:spPr/>
      <dgm:t>
        <a:bodyPr/>
        <a:lstStyle/>
        <a:p>
          <a:endParaRPr lang="en-US"/>
        </a:p>
      </dgm:t>
    </dgm:pt>
    <dgm:pt modelId="{D46E0A99-0D49-4854-B591-EACBBB552CF0}" type="pres">
      <dgm:prSet presAssocID="{D87CFAD4-1362-4801-A4A5-913A33EDE1DD}" presName="hierRoot3" presStyleCnt="0"/>
      <dgm:spPr/>
      <dgm:t>
        <a:bodyPr/>
        <a:lstStyle/>
        <a:p>
          <a:endParaRPr lang="en-US"/>
        </a:p>
      </dgm:t>
    </dgm:pt>
    <dgm:pt modelId="{400E8612-66DC-403E-8D68-A334294222E3}" type="pres">
      <dgm:prSet presAssocID="{D87CFAD4-1362-4801-A4A5-913A33EDE1DD}" presName="composite3" presStyleCnt="0"/>
      <dgm:spPr/>
      <dgm:t>
        <a:bodyPr/>
        <a:lstStyle/>
        <a:p>
          <a:endParaRPr lang="en-US"/>
        </a:p>
      </dgm:t>
    </dgm:pt>
    <dgm:pt modelId="{7EE35595-7A31-46C3-ACAF-587518E0DB05}" type="pres">
      <dgm:prSet presAssocID="{D87CFAD4-1362-4801-A4A5-913A33EDE1DD}" presName="background3" presStyleLbl="node3" presStyleIdx="1" presStyleCnt="5"/>
      <dgm:spPr/>
      <dgm:t>
        <a:bodyPr/>
        <a:lstStyle/>
        <a:p>
          <a:endParaRPr lang="en-US"/>
        </a:p>
      </dgm:t>
    </dgm:pt>
    <dgm:pt modelId="{4BB1D9CC-2002-409C-9506-326E5455A380}" type="pres">
      <dgm:prSet presAssocID="{D87CFAD4-1362-4801-A4A5-913A33EDE1DD}" presName="text3" presStyleLbl="fgAcc3" presStyleIdx="1" presStyleCnt="5" custScaleX="191880">
        <dgm:presLayoutVars>
          <dgm:chPref val="3"/>
        </dgm:presLayoutVars>
      </dgm:prSet>
      <dgm:spPr/>
      <dgm:t>
        <a:bodyPr/>
        <a:lstStyle/>
        <a:p>
          <a:endParaRPr lang="en-US"/>
        </a:p>
      </dgm:t>
    </dgm:pt>
    <dgm:pt modelId="{B55F1609-6B4A-408C-9EA3-122A4CC5DC47}" type="pres">
      <dgm:prSet presAssocID="{D87CFAD4-1362-4801-A4A5-913A33EDE1DD}" presName="hierChild4" presStyleCnt="0"/>
      <dgm:spPr/>
      <dgm:t>
        <a:bodyPr/>
        <a:lstStyle/>
        <a:p>
          <a:endParaRPr lang="en-US"/>
        </a:p>
      </dgm:t>
    </dgm:pt>
    <dgm:pt modelId="{E87A8C16-201E-43C4-BB97-523E253D25FE}" type="pres">
      <dgm:prSet presAssocID="{93D7D2C8-006B-4B6A-926E-CFCECBC18D94}" presName="Name23" presStyleLbl="parChTrans1D4" presStyleIdx="1" presStyleCnt="5"/>
      <dgm:spPr/>
      <dgm:t>
        <a:bodyPr/>
        <a:lstStyle/>
        <a:p>
          <a:endParaRPr lang="en-US"/>
        </a:p>
      </dgm:t>
    </dgm:pt>
    <dgm:pt modelId="{925FCB5D-E660-4B0A-B4EE-150AAF2228A6}" type="pres">
      <dgm:prSet presAssocID="{A6717413-E809-4FF3-8B95-AB2FB3502AF4}" presName="hierRoot4" presStyleCnt="0"/>
      <dgm:spPr/>
      <dgm:t>
        <a:bodyPr/>
        <a:lstStyle/>
        <a:p>
          <a:endParaRPr lang="en-US"/>
        </a:p>
      </dgm:t>
    </dgm:pt>
    <dgm:pt modelId="{27940910-403E-4AC6-A439-D71934C06311}" type="pres">
      <dgm:prSet presAssocID="{A6717413-E809-4FF3-8B95-AB2FB3502AF4}" presName="composite4" presStyleCnt="0"/>
      <dgm:spPr/>
      <dgm:t>
        <a:bodyPr/>
        <a:lstStyle/>
        <a:p>
          <a:endParaRPr lang="en-US"/>
        </a:p>
      </dgm:t>
    </dgm:pt>
    <dgm:pt modelId="{3D8B5618-BB21-4BEC-B846-C5625CAD67C1}" type="pres">
      <dgm:prSet presAssocID="{A6717413-E809-4FF3-8B95-AB2FB3502AF4}" presName="background4" presStyleLbl="node4" presStyleIdx="1" presStyleCnt="5"/>
      <dgm:spPr/>
      <dgm:t>
        <a:bodyPr/>
        <a:lstStyle/>
        <a:p>
          <a:endParaRPr lang="en-US"/>
        </a:p>
      </dgm:t>
    </dgm:pt>
    <dgm:pt modelId="{AF9CBDAE-BDA1-4897-B256-4E0E863E049A}" type="pres">
      <dgm:prSet presAssocID="{A6717413-E809-4FF3-8B95-AB2FB3502AF4}" presName="text4" presStyleLbl="fgAcc4" presStyleIdx="1" presStyleCnt="5" custScaleX="296406" custLinFactNeighborY="31314">
        <dgm:presLayoutVars>
          <dgm:chPref val="3"/>
        </dgm:presLayoutVars>
      </dgm:prSet>
      <dgm:spPr/>
      <dgm:t>
        <a:bodyPr/>
        <a:lstStyle/>
        <a:p>
          <a:endParaRPr lang="en-US"/>
        </a:p>
      </dgm:t>
    </dgm:pt>
    <dgm:pt modelId="{50545FFD-87AB-44AB-B76E-DE15516322F6}" type="pres">
      <dgm:prSet presAssocID="{A6717413-E809-4FF3-8B95-AB2FB3502AF4}" presName="hierChild5" presStyleCnt="0"/>
      <dgm:spPr/>
      <dgm:t>
        <a:bodyPr/>
        <a:lstStyle/>
        <a:p>
          <a:endParaRPr lang="en-US"/>
        </a:p>
      </dgm:t>
    </dgm:pt>
    <dgm:pt modelId="{113663CB-8AE2-4729-A355-C9F77EC34F9B}" type="pres">
      <dgm:prSet presAssocID="{982DC9AF-0DD3-4239-8479-DB7063898397}" presName="Name17" presStyleLbl="parChTrans1D3" presStyleIdx="2" presStyleCnt="5"/>
      <dgm:spPr/>
      <dgm:t>
        <a:bodyPr/>
        <a:lstStyle/>
        <a:p>
          <a:endParaRPr lang="en-US"/>
        </a:p>
      </dgm:t>
    </dgm:pt>
    <dgm:pt modelId="{B5C7E21F-CB89-4E9E-8AE0-3432DC9CE16E}" type="pres">
      <dgm:prSet presAssocID="{3D34FCD0-1BC1-4BAF-ACC6-2227171BB8EB}" presName="hierRoot3" presStyleCnt="0"/>
      <dgm:spPr/>
      <dgm:t>
        <a:bodyPr/>
        <a:lstStyle/>
        <a:p>
          <a:endParaRPr lang="en-US"/>
        </a:p>
      </dgm:t>
    </dgm:pt>
    <dgm:pt modelId="{A1F8D8CF-93D5-47D2-9AAF-953FCA66DD39}" type="pres">
      <dgm:prSet presAssocID="{3D34FCD0-1BC1-4BAF-ACC6-2227171BB8EB}" presName="composite3" presStyleCnt="0"/>
      <dgm:spPr/>
      <dgm:t>
        <a:bodyPr/>
        <a:lstStyle/>
        <a:p>
          <a:endParaRPr lang="en-US"/>
        </a:p>
      </dgm:t>
    </dgm:pt>
    <dgm:pt modelId="{66431C36-D5D2-486D-9AF5-73F0B6E1611E}" type="pres">
      <dgm:prSet presAssocID="{3D34FCD0-1BC1-4BAF-ACC6-2227171BB8EB}" presName="background3" presStyleLbl="node3" presStyleIdx="2" presStyleCnt="5"/>
      <dgm:spPr/>
      <dgm:t>
        <a:bodyPr/>
        <a:lstStyle/>
        <a:p>
          <a:endParaRPr lang="en-US"/>
        </a:p>
      </dgm:t>
    </dgm:pt>
    <dgm:pt modelId="{AEBA357B-B5DF-4CA4-BBE8-C64C2DE1C57E}" type="pres">
      <dgm:prSet presAssocID="{3D34FCD0-1BC1-4BAF-ACC6-2227171BB8EB}" presName="text3" presStyleLbl="fgAcc3" presStyleIdx="2" presStyleCnt="5" custScaleX="251878">
        <dgm:presLayoutVars>
          <dgm:chPref val="3"/>
        </dgm:presLayoutVars>
      </dgm:prSet>
      <dgm:spPr/>
      <dgm:t>
        <a:bodyPr/>
        <a:lstStyle/>
        <a:p>
          <a:endParaRPr lang="en-US"/>
        </a:p>
      </dgm:t>
    </dgm:pt>
    <dgm:pt modelId="{CA1A1E6C-8DBE-4139-A530-0526896B2D7A}" type="pres">
      <dgm:prSet presAssocID="{3D34FCD0-1BC1-4BAF-ACC6-2227171BB8EB}" presName="hierChild4" presStyleCnt="0"/>
      <dgm:spPr/>
      <dgm:t>
        <a:bodyPr/>
        <a:lstStyle/>
        <a:p>
          <a:endParaRPr lang="en-US"/>
        </a:p>
      </dgm:t>
    </dgm:pt>
    <dgm:pt modelId="{D6A72364-AD91-4E06-8F87-E5481A907F20}" type="pres">
      <dgm:prSet presAssocID="{285888E3-1293-417F-80E6-10881500313F}" presName="Name23" presStyleLbl="parChTrans1D4" presStyleIdx="2" presStyleCnt="5"/>
      <dgm:spPr/>
      <dgm:t>
        <a:bodyPr/>
        <a:lstStyle/>
        <a:p>
          <a:endParaRPr lang="en-US"/>
        </a:p>
      </dgm:t>
    </dgm:pt>
    <dgm:pt modelId="{2007C7E1-B13F-4C75-8A6B-2056B6690A75}" type="pres">
      <dgm:prSet presAssocID="{848C0974-44E1-4062-843A-4D5FD20241B9}" presName="hierRoot4" presStyleCnt="0"/>
      <dgm:spPr/>
      <dgm:t>
        <a:bodyPr/>
        <a:lstStyle/>
        <a:p>
          <a:endParaRPr lang="en-US"/>
        </a:p>
      </dgm:t>
    </dgm:pt>
    <dgm:pt modelId="{1A86E1C8-473C-4233-9E19-BF6A427A5F46}" type="pres">
      <dgm:prSet presAssocID="{848C0974-44E1-4062-843A-4D5FD20241B9}" presName="composite4" presStyleCnt="0"/>
      <dgm:spPr/>
      <dgm:t>
        <a:bodyPr/>
        <a:lstStyle/>
        <a:p>
          <a:endParaRPr lang="en-US"/>
        </a:p>
      </dgm:t>
    </dgm:pt>
    <dgm:pt modelId="{842C6A09-0B66-4AA6-86CE-7AFCF5C61F61}" type="pres">
      <dgm:prSet presAssocID="{848C0974-44E1-4062-843A-4D5FD20241B9}" presName="background4" presStyleLbl="node4" presStyleIdx="2" presStyleCnt="5"/>
      <dgm:spPr/>
      <dgm:t>
        <a:bodyPr/>
        <a:lstStyle/>
        <a:p>
          <a:endParaRPr lang="en-US"/>
        </a:p>
      </dgm:t>
    </dgm:pt>
    <dgm:pt modelId="{B1D1B7B1-217C-4F90-81BE-F55ADE36650C}" type="pres">
      <dgm:prSet presAssocID="{848C0974-44E1-4062-843A-4D5FD20241B9}" presName="text4" presStyleLbl="fgAcc4" presStyleIdx="2" presStyleCnt="5" custScaleX="237612" custScaleY="183139">
        <dgm:presLayoutVars>
          <dgm:chPref val="3"/>
        </dgm:presLayoutVars>
      </dgm:prSet>
      <dgm:spPr/>
      <dgm:t>
        <a:bodyPr/>
        <a:lstStyle/>
        <a:p>
          <a:endParaRPr lang="en-US"/>
        </a:p>
      </dgm:t>
    </dgm:pt>
    <dgm:pt modelId="{3C332EFF-6073-4F79-A0D7-3242345D2294}" type="pres">
      <dgm:prSet presAssocID="{848C0974-44E1-4062-843A-4D5FD20241B9}" presName="hierChild5" presStyleCnt="0"/>
      <dgm:spPr/>
      <dgm:t>
        <a:bodyPr/>
        <a:lstStyle/>
        <a:p>
          <a:endParaRPr lang="en-US"/>
        </a:p>
      </dgm:t>
    </dgm:pt>
    <dgm:pt modelId="{7BB2FC28-E867-4D5E-91D6-E8524E09EF32}" type="pres">
      <dgm:prSet presAssocID="{3FB5C490-BCDC-401F-A5CF-026A11223B98}" presName="Name10" presStyleLbl="parChTrans1D2" presStyleIdx="1" presStyleCnt="2"/>
      <dgm:spPr/>
      <dgm:t>
        <a:bodyPr/>
        <a:lstStyle/>
        <a:p>
          <a:endParaRPr lang="en-US"/>
        </a:p>
      </dgm:t>
    </dgm:pt>
    <dgm:pt modelId="{914D27C4-7CFC-42B5-BED6-9B658B4A5A79}" type="pres">
      <dgm:prSet presAssocID="{F84C0053-C018-44AA-9513-C5FFB0830514}" presName="hierRoot2" presStyleCnt="0"/>
      <dgm:spPr/>
      <dgm:t>
        <a:bodyPr/>
        <a:lstStyle/>
        <a:p>
          <a:endParaRPr lang="en-US"/>
        </a:p>
      </dgm:t>
    </dgm:pt>
    <dgm:pt modelId="{0C52ADA7-8C94-48A4-B612-B2A99F601E28}" type="pres">
      <dgm:prSet presAssocID="{F84C0053-C018-44AA-9513-C5FFB0830514}" presName="composite2" presStyleCnt="0"/>
      <dgm:spPr/>
      <dgm:t>
        <a:bodyPr/>
        <a:lstStyle/>
        <a:p>
          <a:endParaRPr lang="en-US"/>
        </a:p>
      </dgm:t>
    </dgm:pt>
    <dgm:pt modelId="{A0C165CC-D14E-43EA-820E-E706A63C69B2}" type="pres">
      <dgm:prSet presAssocID="{F84C0053-C018-44AA-9513-C5FFB0830514}" presName="background2" presStyleLbl="node2" presStyleIdx="1" presStyleCnt="2"/>
      <dgm:spPr>
        <a:solidFill>
          <a:srgbClr val="FF0066"/>
        </a:solidFill>
      </dgm:spPr>
      <dgm:t>
        <a:bodyPr/>
        <a:lstStyle/>
        <a:p>
          <a:endParaRPr lang="en-US"/>
        </a:p>
      </dgm:t>
    </dgm:pt>
    <dgm:pt modelId="{F8498C0A-0CB4-45F5-BD42-1DD33EE69569}" type="pres">
      <dgm:prSet presAssocID="{F84C0053-C018-44AA-9513-C5FFB0830514}" presName="text2" presStyleLbl="fgAcc2" presStyleIdx="1" presStyleCnt="2" custScaleX="186402">
        <dgm:presLayoutVars>
          <dgm:chPref val="3"/>
        </dgm:presLayoutVars>
      </dgm:prSet>
      <dgm:spPr/>
      <dgm:t>
        <a:bodyPr/>
        <a:lstStyle/>
        <a:p>
          <a:endParaRPr lang="en-US"/>
        </a:p>
      </dgm:t>
    </dgm:pt>
    <dgm:pt modelId="{EA84DF08-5357-4899-B8B2-7456D73E67EA}" type="pres">
      <dgm:prSet presAssocID="{F84C0053-C018-44AA-9513-C5FFB0830514}" presName="hierChild3" presStyleCnt="0"/>
      <dgm:spPr/>
      <dgm:t>
        <a:bodyPr/>
        <a:lstStyle/>
        <a:p>
          <a:endParaRPr lang="en-US"/>
        </a:p>
      </dgm:t>
    </dgm:pt>
    <dgm:pt modelId="{BA4F9E72-135A-4039-8F6B-5DBB1A72DE23}" type="pres">
      <dgm:prSet presAssocID="{A8DF7ACD-FF3D-48A2-A940-5D5849E14312}" presName="Name17" presStyleLbl="parChTrans1D3" presStyleIdx="3" presStyleCnt="5"/>
      <dgm:spPr/>
      <dgm:t>
        <a:bodyPr/>
        <a:lstStyle/>
        <a:p>
          <a:endParaRPr lang="en-US"/>
        </a:p>
      </dgm:t>
    </dgm:pt>
    <dgm:pt modelId="{FD94F6C8-61E8-4E7C-8DA9-67F94B376615}" type="pres">
      <dgm:prSet presAssocID="{C8555E44-804A-49C3-BA07-7C91DF2177E0}" presName="hierRoot3" presStyleCnt="0"/>
      <dgm:spPr/>
      <dgm:t>
        <a:bodyPr/>
        <a:lstStyle/>
        <a:p>
          <a:endParaRPr lang="en-US"/>
        </a:p>
      </dgm:t>
    </dgm:pt>
    <dgm:pt modelId="{E43B3107-4733-43A2-818B-B47897F48A88}" type="pres">
      <dgm:prSet presAssocID="{C8555E44-804A-49C3-BA07-7C91DF2177E0}" presName="composite3" presStyleCnt="0"/>
      <dgm:spPr/>
      <dgm:t>
        <a:bodyPr/>
        <a:lstStyle/>
        <a:p>
          <a:endParaRPr lang="en-US"/>
        </a:p>
      </dgm:t>
    </dgm:pt>
    <dgm:pt modelId="{CC278996-B949-4BEF-8C69-DA59B6DA01F4}" type="pres">
      <dgm:prSet presAssocID="{C8555E44-804A-49C3-BA07-7C91DF2177E0}" presName="background3" presStyleLbl="node3" presStyleIdx="3" presStyleCnt="5"/>
      <dgm:spPr/>
      <dgm:t>
        <a:bodyPr/>
        <a:lstStyle/>
        <a:p>
          <a:endParaRPr lang="en-US"/>
        </a:p>
      </dgm:t>
    </dgm:pt>
    <dgm:pt modelId="{14286FF0-DFE5-460C-A40C-A9572151B9EE}" type="pres">
      <dgm:prSet presAssocID="{C8555E44-804A-49C3-BA07-7C91DF2177E0}" presName="text3" presStyleLbl="fgAcc3" presStyleIdx="3" presStyleCnt="5" custScaleX="205873">
        <dgm:presLayoutVars>
          <dgm:chPref val="3"/>
        </dgm:presLayoutVars>
      </dgm:prSet>
      <dgm:spPr/>
      <dgm:t>
        <a:bodyPr/>
        <a:lstStyle/>
        <a:p>
          <a:endParaRPr lang="en-US"/>
        </a:p>
      </dgm:t>
    </dgm:pt>
    <dgm:pt modelId="{12E4BCCE-130E-4251-A7F2-1EA9BC7564B1}" type="pres">
      <dgm:prSet presAssocID="{C8555E44-804A-49C3-BA07-7C91DF2177E0}" presName="hierChild4" presStyleCnt="0"/>
      <dgm:spPr/>
      <dgm:t>
        <a:bodyPr/>
        <a:lstStyle/>
        <a:p>
          <a:endParaRPr lang="en-US"/>
        </a:p>
      </dgm:t>
    </dgm:pt>
    <dgm:pt modelId="{00653B7E-FE41-4C63-802C-355B3FB7AF5D}" type="pres">
      <dgm:prSet presAssocID="{9C5A2F21-4BEE-4123-9014-304CC29CC11B}" presName="Name23" presStyleLbl="parChTrans1D4" presStyleIdx="3" presStyleCnt="5"/>
      <dgm:spPr/>
      <dgm:t>
        <a:bodyPr/>
        <a:lstStyle/>
        <a:p>
          <a:endParaRPr lang="en-US"/>
        </a:p>
      </dgm:t>
    </dgm:pt>
    <dgm:pt modelId="{90BBC6E3-270C-4C05-9885-807E16DA392C}" type="pres">
      <dgm:prSet presAssocID="{A0452AED-F581-4316-A3C3-1B599DD18F2C}" presName="hierRoot4" presStyleCnt="0"/>
      <dgm:spPr/>
      <dgm:t>
        <a:bodyPr/>
        <a:lstStyle/>
        <a:p>
          <a:endParaRPr lang="en-US"/>
        </a:p>
      </dgm:t>
    </dgm:pt>
    <dgm:pt modelId="{01698151-601A-4C57-879C-160B83803FA1}" type="pres">
      <dgm:prSet presAssocID="{A0452AED-F581-4316-A3C3-1B599DD18F2C}" presName="composite4" presStyleCnt="0"/>
      <dgm:spPr/>
      <dgm:t>
        <a:bodyPr/>
        <a:lstStyle/>
        <a:p>
          <a:endParaRPr lang="en-US"/>
        </a:p>
      </dgm:t>
    </dgm:pt>
    <dgm:pt modelId="{61DDC309-5CDA-428C-A7E5-3AC99E265DDF}" type="pres">
      <dgm:prSet presAssocID="{A0452AED-F581-4316-A3C3-1B599DD18F2C}" presName="background4" presStyleLbl="node4" presStyleIdx="3" presStyleCnt="5"/>
      <dgm:spPr/>
      <dgm:t>
        <a:bodyPr/>
        <a:lstStyle/>
        <a:p>
          <a:endParaRPr lang="en-US"/>
        </a:p>
      </dgm:t>
    </dgm:pt>
    <dgm:pt modelId="{150972E8-A7C4-4AB4-8D03-C72AD680167E}" type="pres">
      <dgm:prSet presAssocID="{A0452AED-F581-4316-A3C3-1B599DD18F2C}" presName="text4" presStyleLbl="fgAcc4" presStyleIdx="3" presStyleCnt="5" custScaleX="248938" custLinFactNeighborX="3944" custLinFactNeighborY="45183">
        <dgm:presLayoutVars>
          <dgm:chPref val="3"/>
        </dgm:presLayoutVars>
      </dgm:prSet>
      <dgm:spPr/>
      <dgm:t>
        <a:bodyPr/>
        <a:lstStyle/>
        <a:p>
          <a:endParaRPr lang="en-US"/>
        </a:p>
      </dgm:t>
    </dgm:pt>
    <dgm:pt modelId="{49B09B78-E998-4AD2-8004-85E9E6FEC748}" type="pres">
      <dgm:prSet presAssocID="{A0452AED-F581-4316-A3C3-1B599DD18F2C}" presName="hierChild5" presStyleCnt="0"/>
      <dgm:spPr/>
      <dgm:t>
        <a:bodyPr/>
        <a:lstStyle/>
        <a:p>
          <a:endParaRPr lang="en-US"/>
        </a:p>
      </dgm:t>
    </dgm:pt>
    <dgm:pt modelId="{E6EA9563-7CB0-41D9-9631-49F20B0A039F}" type="pres">
      <dgm:prSet presAssocID="{F7000D38-E7B9-4E3B-95A5-3A218168A29A}" presName="Name17" presStyleLbl="parChTrans1D3" presStyleIdx="4" presStyleCnt="5"/>
      <dgm:spPr/>
      <dgm:t>
        <a:bodyPr/>
        <a:lstStyle/>
        <a:p>
          <a:endParaRPr lang="en-US"/>
        </a:p>
      </dgm:t>
    </dgm:pt>
    <dgm:pt modelId="{8B3D3C92-75AC-45A2-90EA-75963B93863B}" type="pres">
      <dgm:prSet presAssocID="{53437B59-83A1-4019-91C1-95199C9609AC}" presName="hierRoot3" presStyleCnt="0"/>
      <dgm:spPr/>
      <dgm:t>
        <a:bodyPr/>
        <a:lstStyle/>
        <a:p>
          <a:endParaRPr lang="en-US"/>
        </a:p>
      </dgm:t>
    </dgm:pt>
    <dgm:pt modelId="{F589B20C-0075-4A7D-BE32-F6AAC4023AEB}" type="pres">
      <dgm:prSet presAssocID="{53437B59-83A1-4019-91C1-95199C9609AC}" presName="composite3" presStyleCnt="0"/>
      <dgm:spPr/>
      <dgm:t>
        <a:bodyPr/>
        <a:lstStyle/>
        <a:p>
          <a:endParaRPr lang="en-US"/>
        </a:p>
      </dgm:t>
    </dgm:pt>
    <dgm:pt modelId="{278D0F35-3E20-4020-AC3D-479400EA33B8}" type="pres">
      <dgm:prSet presAssocID="{53437B59-83A1-4019-91C1-95199C9609AC}" presName="background3" presStyleLbl="node3" presStyleIdx="4" presStyleCnt="5"/>
      <dgm:spPr/>
      <dgm:t>
        <a:bodyPr/>
        <a:lstStyle/>
        <a:p>
          <a:endParaRPr lang="en-US"/>
        </a:p>
      </dgm:t>
    </dgm:pt>
    <dgm:pt modelId="{16281CA7-4691-4FCC-9FC2-194CFAA15137}" type="pres">
      <dgm:prSet presAssocID="{53437B59-83A1-4019-91C1-95199C9609AC}" presName="text3" presStyleLbl="fgAcc3" presStyleIdx="4" presStyleCnt="5" custScaleX="198379">
        <dgm:presLayoutVars>
          <dgm:chPref val="3"/>
        </dgm:presLayoutVars>
      </dgm:prSet>
      <dgm:spPr/>
      <dgm:t>
        <a:bodyPr/>
        <a:lstStyle/>
        <a:p>
          <a:endParaRPr lang="en-US"/>
        </a:p>
      </dgm:t>
    </dgm:pt>
    <dgm:pt modelId="{777288ED-E1E6-4D7B-A451-6F13E75C8299}" type="pres">
      <dgm:prSet presAssocID="{53437B59-83A1-4019-91C1-95199C9609AC}" presName="hierChild4" presStyleCnt="0"/>
      <dgm:spPr/>
      <dgm:t>
        <a:bodyPr/>
        <a:lstStyle/>
        <a:p>
          <a:endParaRPr lang="en-US"/>
        </a:p>
      </dgm:t>
    </dgm:pt>
    <dgm:pt modelId="{A6428172-30CB-4801-A97E-7CF9BE11ED2E}" type="pres">
      <dgm:prSet presAssocID="{EB7A0CA5-3FC3-4897-A743-753396B3AC69}" presName="Name23" presStyleLbl="parChTrans1D4" presStyleIdx="4" presStyleCnt="5"/>
      <dgm:spPr/>
      <dgm:t>
        <a:bodyPr/>
        <a:lstStyle/>
        <a:p>
          <a:endParaRPr lang="en-US"/>
        </a:p>
      </dgm:t>
    </dgm:pt>
    <dgm:pt modelId="{5D14CB1A-1ECD-4718-B845-A020ABA24093}" type="pres">
      <dgm:prSet presAssocID="{309177DA-723F-4B1A-BC4D-1BE95CA09A30}" presName="hierRoot4" presStyleCnt="0"/>
      <dgm:spPr/>
      <dgm:t>
        <a:bodyPr/>
        <a:lstStyle/>
        <a:p>
          <a:endParaRPr lang="en-US"/>
        </a:p>
      </dgm:t>
    </dgm:pt>
    <dgm:pt modelId="{350C5734-4844-44B8-856F-05E493758C33}" type="pres">
      <dgm:prSet presAssocID="{309177DA-723F-4B1A-BC4D-1BE95CA09A30}" presName="composite4" presStyleCnt="0"/>
      <dgm:spPr/>
      <dgm:t>
        <a:bodyPr/>
        <a:lstStyle/>
        <a:p>
          <a:endParaRPr lang="en-US"/>
        </a:p>
      </dgm:t>
    </dgm:pt>
    <dgm:pt modelId="{348BB69C-0E91-46B0-B216-57CDDD580307}" type="pres">
      <dgm:prSet presAssocID="{309177DA-723F-4B1A-BC4D-1BE95CA09A30}" presName="background4" presStyleLbl="node4" presStyleIdx="4" presStyleCnt="5"/>
      <dgm:spPr/>
      <dgm:t>
        <a:bodyPr/>
        <a:lstStyle/>
        <a:p>
          <a:endParaRPr lang="en-US"/>
        </a:p>
      </dgm:t>
    </dgm:pt>
    <dgm:pt modelId="{C4FEF960-1A52-4F01-92CF-66AD396A4FDC}" type="pres">
      <dgm:prSet presAssocID="{309177DA-723F-4B1A-BC4D-1BE95CA09A30}" presName="text4" presStyleLbl="fgAcc4" presStyleIdx="4" presStyleCnt="5" custScaleX="266499" custLinFactNeighborY="45183">
        <dgm:presLayoutVars>
          <dgm:chPref val="3"/>
        </dgm:presLayoutVars>
      </dgm:prSet>
      <dgm:spPr/>
      <dgm:t>
        <a:bodyPr/>
        <a:lstStyle/>
        <a:p>
          <a:endParaRPr lang="en-US"/>
        </a:p>
      </dgm:t>
    </dgm:pt>
    <dgm:pt modelId="{750A7B69-50EF-49B5-939C-E25505B21CE8}" type="pres">
      <dgm:prSet presAssocID="{309177DA-723F-4B1A-BC4D-1BE95CA09A30}" presName="hierChild5" presStyleCnt="0"/>
      <dgm:spPr/>
      <dgm:t>
        <a:bodyPr/>
        <a:lstStyle/>
        <a:p>
          <a:endParaRPr lang="en-US"/>
        </a:p>
      </dgm:t>
    </dgm:pt>
  </dgm:ptLst>
  <dgm:cxnLst>
    <dgm:cxn modelId="{547E67D1-2D60-4611-9B5B-BCF3515052A1}" srcId="{C8555E44-804A-49C3-BA07-7C91DF2177E0}" destId="{A0452AED-F581-4316-A3C3-1B599DD18F2C}" srcOrd="0" destOrd="0" parTransId="{9C5A2F21-4BEE-4123-9014-304CC29CC11B}" sibTransId="{7D8AABD3-D999-40C9-A91D-3A4D4DC91A44}"/>
    <dgm:cxn modelId="{E582A332-9356-4423-8FB8-800EA75B8091}" type="presOf" srcId="{848C0974-44E1-4062-843A-4D5FD20241B9}" destId="{B1D1B7B1-217C-4F90-81BE-F55ADE36650C}" srcOrd="0" destOrd="0" presId="urn:microsoft.com/office/officeart/2005/8/layout/hierarchy1"/>
    <dgm:cxn modelId="{0E63A74F-5937-46CA-953F-B59B6D29BA8E}" srcId="{3D34FCD0-1BC1-4BAF-ACC6-2227171BB8EB}" destId="{848C0974-44E1-4062-843A-4D5FD20241B9}" srcOrd="0" destOrd="0" parTransId="{285888E3-1293-417F-80E6-10881500313F}" sibTransId="{DC4845B8-9475-46FD-B32E-EB8732DB1B81}"/>
    <dgm:cxn modelId="{FDD823C2-58E3-4AA8-AFB4-8984DE5FA21A}" type="presOf" srcId="{93D7D2C8-006B-4B6A-926E-CFCECBC18D94}" destId="{E87A8C16-201E-43C4-BB97-523E253D25FE}" srcOrd="0" destOrd="0" presId="urn:microsoft.com/office/officeart/2005/8/layout/hierarchy1"/>
    <dgm:cxn modelId="{CC2C4547-9407-456C-BCD4-06B83A5A9029}" srcId="{F84C0053-C018-44AA-9513-C5FFB0830514}" destId="{C8555E44-804A-49C3-BA07-7C91DF2177E0}" srcOrd="0" destOrd="0" parTransId="{A8DF7ACD-FF3D-48A2-A940-5D5849E14312}" sibTransId="{8D54AFB4-CEE0-413A-ADCD-87424419ED91}"/>
    <dgm:cxn modelId="{283338D5-A504-4B35-BF52-4ED7DCBB0652}" srcId="{F84C0053-C018-44AA-9513-C5FFB0830514}" destId="{53437B59-83A1-4019-91C1-95199C9609AC}" srcOrd="1" destOrd="0" parTransId="{F7000D38-E7B9-4E3B-95A5-3A218168A29A}" sibTransId="{42606D7F-17C6-438E-AE4F-A90A64FFD42C}"/>
    <dgm:cxn modelId="{D371A651-D9E2-4C6D-A990-A99CCB7B2D5B}" type="presOf" srcId="{F7000D38-E7B9-4E3B-95A5-3A218168A29A}" destId="{E6EA9563-7CB0-41D9-9631-49F20B0A039F}" srcOrd="0" destOrd="0" presId="urn:microsoft.com/office/officeart/2005/8/layout/hierarchy1"/>
    <dgm:cxn modelId="{EDFBE643-C78D-4280-9BD0-391832ECE2F9}" type="presOf" srcId="{309177DA-723F-4B1A-BC4D-1BE95CA09A30}" destId="{C4FEF960-1A52-4F01-92CF-66AD396A4FDC}" srcOrd="0" destOrd="0" presId="urn:microsoft.com/office/officeart/2005/8/layout/hierarchy1"/>
    <dgm:cxn modelId="{DFD3048C-BF8A-4988-AE8A-60732ED18229}" srcId="{76156C0B-84EB-4857-859E-46AAF49B32B7}" destId="{ED42EF51-1646-4422-8308-8C6A6CE67E54}" srcOrd="0" destOrd="0" parTransId="{33CCB57A-31C2-4EF9-9D64-C83404F9AAD1}" sibTransId="{B544CD51-07BB-4E91-B426-76E83AFBAE1A}"/>
    <dgm:cxn modelId="{99BCB405-9830-4319-A9F9-E686C4648832}" srcId="{ED42EF51-1646-4422-8308-8C6A6CE67E54}" destId="{D87CFAD4-1362-4801-A4A5-913A33EDE1DD}" srcOrd="1" destOrd="0" parTransId="{2EFEDDE4-6B50-4610-8308-2EFD455A0948}" sibTransId="{F3E07E9B-0735-4C49-A99B-9F2D997D0091}"/>
    <dgm:cxn modelId="{8CF54FB0-1D80-4452-95C7-F376F97D0870}" type="presOf" srcId="{C8555E44-804A-49C3-BA07-7C91DF2177E0}" destId="{14286FF0-DFE5-460C-A40C-A9572151B9EE}" srcOrd="0" destOrd="0" presId="urn:microsoft.com/office/officeart/2005/8/layout/hierarchy1"/>
    <dgm:cxn modelId="{D2CDC8AA-8957-4849-97C8-780788934EC9}" srcId="{22B719F6-F08D-43CE-B235-48B40C375ED0}" destId="{4D16C1F0-F852-48C4-81BC-62B6B97C5AD2}" srcOrd="0" destOrd="0" parTransId="{73FD94E9-AB39-45EC-B0B5-B805F3E16F5C}" sibTransId="{D9FBA4C9-9844-4D95-AE03-A9924E5E2B83}"/>
    <dgm:cxn modelId="{0C9F6912-BDBD-4A83-86CA-04135EAB2580}" type="presOf" srcId="{73FD94E9-AB39-45EC-B0B5-B805F3E16F5C}" destId="{856F805B-C47E-4091-A0D1-D752D306AE5B}" srcOrd="0" destOrd="0" presId="urn:microsoft.com/office/officeart/2005/8/layout/hierarchy1"/>
    <dgm:cxn modelId="{162690DC-BC38-49B6-8ED6-1FFFDEBDEB23}" srcId="{ED42EF51-1646-4422-8308-8C6A6CE67E54}" destId="{22B719F6-F08D-43CE-B235-48B40C375ED0}" srcOrd="0" destOrd="0" parTransId="{90A2F4DE-073C-4051-AAC4-4A568DA7630B}" sibTransId="{E9D238B5-0BF9-41D4-823C-1D5D9FC03E56}"/>
    <dgm:cxn modelId="{812F1897-A8BB-422E-A3FF-FC237F9ABB08}" srcId="{D87CFAD4-1362-4801-A4A5-913A33EDE1DD}" destId="{A6717413-E809-4FF3-8B95-AB2FB3502AF4}" srcOrd="0" destOrd="0" parTransId="{93D7D2C8-006B-4B6A-926E-CFCECBC18D94}" sibTransId="{4C2815D4-1AE6-4184-A19F-4A236C5DA932}"/>
    <dgm:cxn modelId="{68276765-0ADE-403D-A2CF-80DCB7BF746F}" type="presOf" srcId="{22B719F6-F08D-43CE-B235-48B40C375ED0}" destId="{88A3B8C5-BF24-4F36-A9BD-97B23FCDBE0E}" srcOrd="0" destOrd="0" presId="urn:microsoft.com/office/officeart/2005/8/layout/hierarchy1"/>
    <dgm:cxn modelId="{957B0D6B-7929-4E4D-A572-08A499276AF2}" type="presOf" srcId="{285888E3-1293-417F-80E6-10881500313F}" destId="{D6A72364-AD91-4E06-8F87-E5481A907F20}" srcOrd="0" destOrd="0" presId="urn:microsoft.com/office/officeart/2005/8/layout/hierarchy1"/>
    <dgm:cxn modelId="{2E42CFC9-D1C9-446C-AAC6-B8C80F586AC4}" type="presOf" srcId="{ED42EF51-1646-4422-8308-8C6A6CE67E54}" destId="{903CBF43-933E-4D67-9094-332229436078}" srcOrd="0" destOrd="0" presId="urn:microsoft.com/office/officeart/2005/8/layout/hierarchy1"/>
    <dgm:cxn modelId="{5F7744C3-73FA-4458-BFA5-AEF55B675241}" srcId="{03F8E379-BEFB-4830-A514-DC0ABFAC8A10}" destId="{76156C0B-84EB-4857-859E-46AAF49B32B7}" srcOrd="0" destOrd="0" parTransId="{DE727EDC-7182-44C4-A95B-8CD889F1E7CF}" sibTransId="{AF495722-7C5B-4AA8-AF36-B853BCEEE322}"/>
    <dgm:cxn modelId="{4E377298-41C6-4D20-B319-6C5E6EC2AAFE}" type="presOf" srcId="{90A2F4DE-073C-4051-AAC4-4A568DA7630B}" destId="{9AF94B46-EA5F-4E16-B200-8F41EA3FAE4E}" srcOrd="0" destOrd="0" presId="urn:microsoft.com/office/officeart/2005/8/layout/hierarchy1"/>
    <dgm:cxn modelId="{7CEBB1C1-793E-46AB-8C61-667419B0B19D}" type="presOf" srcId="{A8DF7ACD-FF3D-48A2-A940-5D5849E14312}" destId="{BA4F9E72-135A-4039-8F6B-5DBB1A72DE23}" srcOrd="0" destOrd="0" presId="urn:microsoft.com/office/officeart/2005/8/layout/hierarchy1"/>
    <dgm:cxn modelId="{A0CE5348-FD78-435C-B871-8F4678C7DF40}" srcId="{ED42EF51-1646-4422-8308-8C6A6CE67E54}" destId="{3D34FCD0-1BC1-4BAF-ACC6-2227171BB8EB}" srcOrd="2" destOrd="0" parTransId="{982DC9AF-0DD3-4239-8479-DB7063898397}" sibTransId="{9B4FBB39-8241-41EC-B399-18F267044EA8}"/>
    <dgm:cxn modelId="{F3C9F932-0FA8-4D86-8162-1CDBA2B72912}" type="presOf" srcId="{4D16C1F0-F852-48C4-81BC-62B6B97C5AD2}" destId="{F0652054-2C77-4622-B521-4C3CD57DDD59}" srcOrd="0" destOrd="0" presId="urn:microsoft.com/office/officeart/2005/8/layout/hierarchy1"/>
    <dgm:cxn modelId="{B5007EE6-06F2-49ED-A624-E13A72A4CFB8}" type="presOf" srcId="{9C5A2F21-4BEE-4123-9014-304CC29CC11B}" destId="{00653B7E-FE41-4C63-802C-355B3FB7AF5D}" srcOrd="0" destOrd="0" presId="urn:microsoft.com/office/officeart/2005/8/layout/hierarchy1"/>
    <dgm:cxn modelId="{E1FA4DB4-11FB-43F7-AF0C-60272B364E5C}" type="presOf" srcId="{982DC9AF-0DD3-4239-8479-DB7063898397}" destId="{113663CB-8AE2-4729-A355-C9F77EC34F9B}" srcOrd="0" destOrd="0" presId="urn:microsoft.com/office/officeart/2005/8/layout/hierarchy1"/>
    <dgm:cxn modelId="{4D843D07-F122-4E1B-916E-A5E629217FCD}" type="presOf" srcId="{F84C0053-C018-44AA-9513-C5FFB0830514}" destId="{F8498C0A-0CB4-45F5-BD42-1DD33EE69569}" srcOrd="0" destOrd="0" presId="urn:microsoft.com/office/officeart/2005/8/layout/hierarchy1"/>
    <dgm:cxn modelId="{13D32968-4921-497B-ACEF-339312B97891}" type="presOf" srcId="{03F8E379-BEFB-4830-A514-DC0ABFAC8A10}" destId="{4F03E50D-9594-41ED-A51B-DEF95CBC479B}" srcOrd="0" destOrd="0" presId="urn:microsoft.com/office/officeart/2005/8/layout/hierarchy1"/>
    <dgm:cxn modelId="{DC2D9C92-FF60-40B1-9DD2-3CE1FC91AC3B}" type="presOf" srcId="{3D34FCD0-1BC1-4BAF-ACC6-2227171BB8EB}" destId="{AEBA357B-B5DF-4CA4-BBE8-C64C2DE1C57E}" srcOrd="0" destOrd="0" presId="urn:microsoft.com/office/officeart/2005/8/layout/hierarchy1"/>
    <dgm:cxn modelId="{50BF2E10-7507-4740-B88A-8F804598DBD5}" type="presOf" srcId="{2EFEDDE4-6B50-4610-8308-2EFD455A0948}" destId="{C6E9B68A-C775-40CF-9E98-204238F8F931}" srcOrd="0" destOrd="0" presId="urn:microsoft.com/office/officeart/2005/8/layout/hierarchy1"/>
    <dgm:cxn modelId="{3ABE4933-7AE2-45F4-8C15-4F0528957319}" type="presOf" srcId="{A0452AED-F581-4316-A3C3-1B599DD18F2C}" destId="{150972E8-A7C4-4AB4-8D03-C72AD680167E}" srcOrd="0" destOrd="0" presId="urn:microsoft.com/office/officeart/2005/8/layout/hierarchy1"/>
    <dgm:cxn modelId="{FE9FF607-1090-4F89-A3B6-A6262713DC00}" type="presOf" srcId="{33CCB57A-31C2-4EF9-9D64-C83404F9AAD1}" destId="{2E2A3ED8-8F72-42BF-B44A-8A09D4BFBF8F}" srcOrd="0" destOrd="0" presId="urn:microsoft.com/office/officeart/2005/8/layout/hierarchy1"/>
    <dgm:cxn modelId="{1610D8BE-6B1D-497B-B4EA-5865041455A4}" srcId="{76156C0B-84EB-4857-859E-46AAF49B32B7}" destId="{F84C0053-C018-44AA-9513-C5FFB0830514}" srcOrd="1" destOrd="0" parTransId="{3FB5C490-BCDC-401F-A5CF-026A11223B98}" sibTransId="{B23E8EE5-40B6-41D5-9EF4-425A7E5C037D}"/>
    <dgm:cxn modelId="{F996C512-9D72-4E1A-8261-24216BB230D5}" type="presOf" srcId="{53437B59-83A1-4019-91C1-95199C9609AC}" destId="{16281CA7-4691-4FCC-9FC2-194CFAA15137}" srcOrd="0" destOrd="0" presId="urn:microsoft.com/office/officeart/2005/8/layout/hierarchy1"/>
    <dgm:cxn modelId="{9508A0D0-282A-415D-9452-00FE4807176B}" type="presOf" srcId="{D87CFAD4-1362-4801-A4A5-913A33EDE1DD}" destId="{4BB1D9CC-2002-409C-9506-326E5455A380}" srcOrd="0" destOrd="0" presId="urn:microsoft.com/office/officeart/2005/8/layout/hierarchy1"/>
    <dgm:cxn modelId="{C25118D1-9894-4FE7-96E3-D9310A32E457}" type="presOf" srcId="{EB7A0CA5-3FC3-4897-A743-753396B3AC69}" destId="{A6428172-30CB-4801-A97E-7CF9BE11ED2E}" srcOrd="0" destOrd="0" presId="urn:microsoft.com/office/officeart/2005/8/layout/hierarchy1"/>
    <dgm:cxn modelId="{97BCE765-5E60-4035-89DF-57638B5AC0E2}" type="presOf" srcId="{3FB5C490-BCDC-401F-A5CF-026A11223B98}" destId="{7BB2FC28-E867-4D5E-91D6-E8524E09EF32}" srcOrd="0" destOrd="0" presId="urn:microsoft.com/office/officeart/2005/8/layout/hierarchy1"/>
    <dgm:cxn modelId="{EF9168FA-1ECA-4CD5-A76A-7A99C61A5C91}" type="presOf" srcId="{A6717413-E809-4FF3-8B95-AB2FB3502AF4}" destId="{AF9CBDAE-BDA1-4897-B256-4E0E863E049A}" srcOrd="0" destOrd="0" presId="urn:microsoft.com/office/officeart/2005/8/layout/hierarchy1"/>
    <dgm:cxn modelId="{E7CE70B3-2CE0-4F49-98CE-BD8B302DCA63}" type="presOf" srcId="{76156C0B-84EB-4857-859E-46AAF49B32B7}" destId="{BFEE00E6-2947-4235-9152-01AF4B672B58}" srcOrd="0" destOrd="0" presId="urn:microsoft.com/office/officeart/2005/8/layout/hierarchy1"/>
    <dgm:cxn modelId="{B3C15FBC-31D5-4750-AC71-F895D97989DC}" srcId="{53437B59-83A1-4019-91C1-95199C9609AC}" destId="{309177DA-723F-4B1A-BC4D-1BE95CA09A30}" srcOrd="0" destOrd="0" parTransId="{EB7A0CA5-3FC3-4897-A743-753396B3AC69}" sibTransId="{CDE1A7A5-8850-4C54-8717-0684CEDBC0CD}"/>
    <dgm:cxn modelId="{14A100DF-5F6A-48E1-B6B1-480039C0F5FB}" type="presParOf" srcId="{4F03E50D-9594-41ED-A51B-DEF95CBC479B}" destId="{03E0950E-834C-43CC-B127-3485AAD78D37}" srcOrd="0" destOrd="0" presId="urn:microsoft.com/office/officeart/2005/8/layout/hierarchy1"/>
    <dgm:cxn modelId="{7A3A4DC6-26DB-4624-9C26-08BC239E0B89}" type="presParOf" srcId="{03E0950E-834C-43CC-B127-3485AAD78D37}" destId="{1B07A250-0BD6-4263-BD8F-ACF48C6A6E57}" srcOrd="0" destOrd="0" presId="urn:microsoft.com/office/officeart/2005/8/layout/hierarchy1"/>
    <dgm:cxn modelId="{141B5785-45F7-4794-8900-16A9EB1C4EDB}" type="presParOf" srcId="{1B07A250-0BD6-4263-BD8F-ACF48C6A6E57}" destId="{F949DED7-6973-4378-9D98-9814EE020D2B}" srcOrd="0" destOrd="0" presId="urn:microsoft.com/office/officeart/2005/8/layout/hierarchy1"/>
    <dgm:cxn modelId="{C36B3B52-4427-49A1-8B44-09DD23152687}" type="presParOf" srcId="{1B07A250-0BD6-4263-BD8F-ACF48C6A6E57}" destId="{BFEE00E6-2947-4235-9152-01AF4B672B58}" srcOrd="1" destOrd="0" presId="urn:microsoft.com/office/officeart/2005/8/layout/hierarchy1"/>
    <dgm:cxn modelId="{4BA45EB8-D132-49B3-B27D-4B9AE4B52E21}" type="presParOf" srcId="{03E0950E-834C-43CC-B127-3485AAD78D37}" destId="{18D929E4-9513-447C-9879-A8E51E91D07E}" srcOrd="1" destOrd="0" presId="urn:microsoft.com/office/officeart/2005/8/layout/hierarchy1"/>
    <dgm:cxn modelId="{76AE9C53-ACA3-4D21-9D24-E27B84575A09}" type="presParOf" srcId="{18D929E4-9513-447C-9879-A8E51E91D07E}" destId="{2E2A3ED8-8F72-42BF-B44A-8A09D4BFBF8F}" srcOrd="0" destOrd="0" presId="urn:microsoft.com/office/officeart/2005/8/layout/hierarchy1"/>
    <dgm:cxn modelId="{0783205F-58C6-460F-BA8D-DB7BD767E7B6}" type="presParOf" srcId="{18D929E4-9513-447C-9879-A8E51E91D07E}" destId="{905EB10C-6F83-44CB-ABB0-AD645777A2C9}" srcOrd="1" destOrd="0" presId="urn:microsoft.com/office/officeart/2005/8/layout/hierarchy1"/>
    <dgm:cxn modelId="{99467886-64D0-4E5E-85BF-7B9870F50A5E}" type="presParOf" srcId="{905EB10C-6F83-44CB-ABB0-AD645777A2C9}" destId="{E590A91A-7CF3-40E6-B101-C9F1B54A09C3}" srcOrd="0" destOrd="0" presId="urn:microsoft.com/office/officeart/2005/8/layout/hierarchy1"/>
    <dgm:cxn modelId="{6D97B4D8-6DAD-421C-9D2C-C4944EA7A380}" type="presParOf" srcId="{E590A91A-7CF3-40E6-B101-C9F1B54A09C3}" destId="{2AD5E5C5-01F3-427E-8C6F-8EFBA8103F19}" srcOrd="0" destOrd="0" presId="urn:microsoft.com/office/officeart/2005/8/layout/hierarchy1"/>
    <dgm:cxn modelId="{5BE6D8E9-F38E-40FA-B5AC-C39130377F7E}" type="presParOf" srcId="{E590A91A-7CF3-40E6-B101-C9F1B54A09C3}" destId="{903CBF43-933E-4D67-9094-332229436078}" srcOrd="1" destOrd="0" presId="urn:microsoft.com/office/officeart/2005/8/layout/hierarchy1"/>
    <dgm:cxn modelId="{4C224523-04E9-43FE-B082-BEC239341DDC}" type="presParOf" srcId="{905EB10C-6F83-44CB-ABB0-AD645777A2C9}" destId="{C8338459-B91D-483D-94A2-74DE36E9BAFD}" srcOrd="1" destOrd="0" presId="urn:microsoft.com/office/officeart/2005/8/layout/hierarchy1"/>
    <dgm:cxn modelId="{3C3B3236-8DE4-4520-8FD3-FB64042F4BB2}" type="presParOf" srcId="{C8338459-B91D-483D-94A2-74DE36E9BAFD}" destId="{9AF94B46-EA5F-4E16-B200-8F41EA3FAE4E}" srcOrd="0" destOrd="0" presId="urn:microsoft.com/office/officeart/2005/8/layout/hierarchy1"/>
    <dgm:cxn modelId="{ADEF3CA1-DF25-4297-84BC-81A1E3615BDF}" type="presParOf" srcId="{C8338459-B91D-483D-94A2-74DE36E9BAFD}" destId="{04CAF4AA-416B-491C-ACFD-EECDE8D8583F}" srcOrd="1" destOrd="0" presId="urn:microsoft.com/office/officeart/2005/8/layout/hierarchy1"/>
    <dgm:cxn modelId="{14844EF8-E0C7-4CCF-B7A5-3A52A43F583B}" type="presParOf" srcId="{04CAF4AA-416B-491C-ACFD-EECDE8D8583F}" destId="{2421F5B5-FFF2-474B-9A0B-B16CFD02855E}" srcOrd="0" destOrd="0" presId="urn:microsoft.com/office/officeart/2005/8/layout/hierarchy1"/>
    <dgm:cxn modelId="{E15028AE-CA9F-4D5D-8595-978244DBB7CB}" type="presParOf" srcId="{2421F5B5-FFF2-474B-9A0B-B16CFD02855E}" destId="{ED68588A-760C-434C-AFCB-82DE404411A0}" srcOrd="0" destOrd="0" presId="urn:microsoft.com/office/officeart/2005/8/layout/hierarchy1"/>
    <dgm:cxn modelId="{7DC07512-9CAE-48B9-9588-389F6BA62995}" type="presParOf" srcId="{2421F5B5-FFF2-474B-9A0B-B16CFD02855E}" destId="{88A3B8C5-BF24-4F36-A9BD-97B23FCDBE0E}" srcOrd="1" destOrd="0" presId="urn:microsoft.com/office/officeart/2005/8/layout/hierarchy1"/>
    <dgm:cxn modelId="{60164B74-4676-40FF-9B0C-0FA379D584C9}" type="presParOf" srcId="{04CAF4AA-416B-491C-ACFD-EECDE8D8583F}" destId="{80C46796-2E0B-4930-A2FC-1F512A8CBA8E}" srcOrd="1" destOrd="0" presId="urn:microsoft.com/office/officeart/2005/8/layout/hierarchy1"/>
    <dgm:cxn modelId="{A34EE09B-A5BB-4D4E-9105-979A74BACF46}" type="presParOf" srcId="{80C46796-2E0B-4930-A2FC-1F512A8CBA8E}" destId="{856F805B-C47E-4091-A0D1-D752D306AE5B}" srcOrd="0" destOrd="0" presId="urn:microsoft.com/office/officeart/2005/8/layout/hierarchy1"/>
    <dgm:cxn modelId="{B156B6B1-B843-4860-BB7F-F92EEE4D9B94}" type="presParOf" srcId="{80C46796-2E0B-4930-A2FC-1F512A8CBA8E}" destId="{75F7CBFF-A179-437B-A1C5-C23DF4B6FB84}" srcOrd="1" destOrd="0" presId="urn:microsoft.com/office/officeart/2005/8/layout/hierarchy1"/>
    <dgm:cxn modelId="{4362FCF2-DCDA-40E6-91F7-105F79C3AD9C}" type="presParOf" srcId="{75F7CBFF-A179-437B-A1C5-C23DF4B6FB84}" destId="{7F5AE8C4-006A-461F-BABB-D09B9AC0F3B5}" srcOrd="0" destOrd="0" presId="urn:microsoft.com/office/officeart/2005/8/layout/hierarchy1"/>
    <dgm:cxn modelId="{9D76A5AF-3FBC-4D20-9E6B-B2D43C81352B}" type="presParOf" srcId="{7F5AE8C4-006A-461F-BABB-D09B9AC0F3B5}" destId="{54006BFC-3DE1-4F11-8A56-CE0FCEBF0DF6}" srcOrd="0" destOrd="0" presId="urn:microsoft.com/office/officeart/2005/8/layout/hierarchy1"/>
    <dgm:cxn modelId="{E404ABB6-F604-475B-96D9-49F398BA33A0}" type="presParOf" srcId="{7F5AE8C4-006A-461F-BABB-D09B9AC0F3B5}" destId="{F0652054-2C77-4622-B521-4C3CD57DDD59}" srcOrd="1" destOrd="0" presId="urn:microsoft.com/office/officeart/2005/8/layout/hierarchy1"/>
    <dgm:cxn modelId="{7D4F4706-4D42-4F3B-BD2A-23A6D42A9E34}" type="presParOf" srcId="{75F7CBFF-A179-437B-A1C5-C23DF4B6FB84}" destId="{5784463D-513A-4A81-9BE9-9D8DEC92C4A7}" srcOrd="1" destOrd="0" presId="urn:microsoft.com/office/officeart/2005/8/layout/hierarchy1"/>
    <dgm:cxn modelId="{D8D5DC63-0E88-43F7-9B7A-86E94824F3BD}" type="presParOf" srcId="{C8338459-B91D-483D-94A2-74DE36E9BAFD}" destId="{C6E9B68A-C775-40CF-9E98-204238F8F931}" srcOrd="2" destOrd="0" presId="urn:microsoft.com/office/officeart/2005/8/layout/hierarchy1"/>
    <dgm:cxn modelId="{7D7A3426-9869-4AC6-A259-70DCA3D22D10}" type="presParOf" srcId="{C8338459-B91D-483D-94A2-74DE36E9BAFD}" destId="{D46E0A99-0D49-4854-B591-EACBBB552CF0}" srcOrd="3" destOrd="0" presId="urn:microsoft.com/office/officeart/2005/8/layout/hierarchy1"/>
    <dgm:cxn modelId="{9FA26055-2F09-4202-AC3E-A60B11B5321A}" type="presParOf" srcId="{D46E0A99-0D49-4854-B591-EACBBB552CF0}" destId="{400E8612-66DC-403E-8D68-A334294222E3}" srcOrd="0" destOrd="0" presId="urn:microsoft.com/office/officeart/2005/8/layout/hierarchy1"/>
    <dgm:cxn modelId="{687D2C50-FD34-49A4-9AF2-CCD8EB712273}" type="presParOf" srcId="{400E8612-66DC-403E-8D68-A334294222E3}" destId="{7EE35595-7A31-46C3-ACAF-587518E0DB05}" srcOrd="0" destOrd="0" presId="urn:microsoft.com/office/officeart/2005/8/layout/hierarchy1"/>
    <dgm:cxn modelId="{4C5634E2-7008-446D-BE27-00C2E0D7B482}" type="presParOf" srcId="{400E8612-66DC-403E-8D68-A334294222E3}" destId="{4BB1D9CC-2002-409C-9506-326E5455A380}" srcOrd="1" destOrd="0" presId="urn:microsoft.com/office/officeart/2005/8/layout/hierarchy1"/>
    <dgm:cxn modelId="{0672CC17-823C-4651-A609-2DA73123B206}" type="presParOf" srcId="{D46E0A99-0D49-4854-B591-EACBBB552CF0}" destId="{B55F1609-6B4A-408C-9EA3-122A4CC5DC47}" srcOrd="1" destOrd="0" presId="urn:microsoft.com/office/officeart/2005/8/layout/hierarchy1"/>
    <dgm:cxn modelId="{8584C654-24FA-449A-9626-FD1991332D80}" type="presParOf" srcId="{B55F1609-6B4A-408C-9EA3-122A4CC5DC47}" destId="{E87A8C16-201E-43C4-BB97-523E253D25FE}" srcOrd="0" destOrd="0" presId="urn:microsoft.com/office/officeart/2005/8/layout/hierarchy1"/>
    <dgm:cxn modelId="{489B6435-3089-4DF5-B736-4F3F6140E536}" type="presParOf" srcId="{B55F1609-6B4A-408C-9EA3-122A4CC5DC47}" destId="{925FCB5D-E660-4B0A-B4EE-150AAF2228A6}" srcOrd="1" destOrd="0" presId="urn:microsoft.com/office/officeart/2005/8/layout/hierarchy1"/>
    <dgm:cxn modelId="{1C75D48E-900C-4B8A-ACE5-DD785983D741}" type="presParOf" srcId="{925FCB5D-E660-4B0A-B4EE-150AAF2228A6}" destId="{27940910-403E-4AC6-A439-D71934C06311}" srcOrd="0" destOrd="0" presId="urn:microsoft.com/office/officeart/2005/8/layout/hierarchy1"/>
    <dgm:cxn modelId="{490EEBE1-7C0E-4EC2-9AC6-C2680F2B85A1}" type="presParOf" srcId="{27940910-403E-4AC6-A439-D71934C06311}" destId="{3D8B5618-BB21-4BEC-B846-C5625CAD67C1}" srcOrd="0" destOrd="0" presId="urn:microsoft.com/office/officeart/2005/8/layout/hierarchy1"/>
    <dgm:cxn modelId="{47D81110-639F-43D2-9D9C-E14217EB467A}" type="presParOf" srcId="{27940910-403E-4AC6-A439-D71934C06311}" destId="{AF9CBDAE-BDA1-4897-B256-4E0E863E049A}" srcOrd="1" destOrd="0" presId="urn:microsoft.com/office/officeart/2005/8/layout/hierarchy1"/>
    <dgm:cxn modelId="{7D71A72A-DAA9-4FB7-ACEE-B393FBEADD7B}" type="presParOf" srcId="{925FCB5D-E660-4B0A-B4EE-150AAF2228A6}" destId="{50545FFD-87AB-44AB-B76E-DE15516322F6}" srcOrd="1" destOrd="0" presId="urn:microsoft.com/office/officeart/2005/8/layout/hierarchy1"/>
    <dgm:cxn modelId="{3B6101E4-A6DA-4BDB-A484-8D3F9F631266}" type="presParOf" srcId="{C8338459-B91D-483D-94A2-74DE36E9BAFD}" destId="{113663CB-8AE2-4729-A355-C9F77EC34F9B}" srcOrd="4" destOrd="0" presId="urn:microsoft.com/office/officeart/2005/8/layout/hierarchy1"/>
    <dgm:cxn modelId="{DC28F058-6F24-46A0-91F1-BA38D5BB2255}" type="presParOf" srcId="{C8338459-B91D-483D-94A2-74DE36E9BAFD}" destId="{B5C7E21F-CB89-4E9E-8AE0-3432DC9CE16E}" srcOrd="5" destOrd="0" presId="urn:microsoft.com/office/officeart/2005/8/layout/hierarchy1"/>
    <dgm:cxn modelId="{F6B1E8CF-846A-4D7D-B71C-ACD8A5404AC1}" type="presParOf" srcId="{B5C7E21F-CB89-4E9E-8AE0-3432DC9CE16E}" destId="{A1F8D8CF-93D5-47D2-9AAF-953FCA66DD39}" srcOrd="0" destOrd="0" presId="urn:microsoft.com/office/officeart/2005/8/layout/hierarchy1"/>
    <dgm:cxn modelId="{D15D5978-B31E-412A-A768-7B7E854B0742}" type="presParOf" srcId="{A1F8D8CF-93D5-47D2-9AAF-953FCA66DD39}" destId="{66431C36-D5D2-486D-9AF5-73F0B6E1611E}" srcOrd="0" destOrd="0" presId="urn:microsoft.com/office/officeart/2005/8/layout/hierarchy1"/>
    <dgm:cxn modelId="{B0326B26-35E2-465E-8440-0CDFD661052C}" type="presParOf" srcId="{A1F8D8CF-93D5-47D2-9AAF-953FCA66DD39}" destId="{AEBA357B-B5DF-4CA4-BBE8-C64C2DE1C57E}" srcOrd="1" destOrd="0" presId="urn:microsoft.com/office/officeart/2005/8/layout/hierarchy1"/>
    <dgm:cxn modelId="{6C449686-A3EA-408D-982F-D98BCCF1FE5B}" type="presParOf" srcId="{B5C7E21F-CB89-4E9E-8AE0-3432DC9CE16E}" destId="{CA1A1E6C-8DBE-4139-A530-0526896B2D7A}" srcOrd="1" destOrd="0" presId="urn:microsoft.com/office/officeart/2005/8/layout/hierarchy1"/>
    <dgm:cxn modelId="{2E98CB71-86A7-408E-A41A-AE700132837E}" type="presParOf" srcId="{CA1A1E6C-8DBE-4139-A530-0526896B2D7A}" destId="{D6A72364-AD91-4E06-8F87-E5481A907F20}" srcOrd="0" destOrd="0" presId="urn:microsoft.com/office/officeart/2005/8/layout/hierarchy1"/>
    <dgm:cxn modelId="{9D381435-177D-4059-87DE-1C0833DA49C0}" type="presParOf" srcId="{CA1A1E6C-8DBE-4139-A530-0526896B2D7A}" destId="{2007C7E1-B13F-4C75-8A6B-2056B6690A75}" srcOrd="1" destOrd="0" presId="urn:microsoft.com/office/officeart/2005/8/layout/hierarchy1"/>
    <dgm:cxn modelId="{F0826B94-BDE2-4B90-8C3A-727B37DE83BA}" type="presParOf" srcId="{2007C7E1-B13F-4C75-8A6B-2056B6690A75}" destId="{1A86E1C8-473C-4233-9E19-BF6A427A5F46}" srcOrd="0" destOrd="0" presId="urn:microsoft.com/office/officeart/2005/8/layout/hierarchy1"/>
    <dgm:cxn modelId="{B6071147-443F-44BB-A135-91AE86B9D571}" type="presParOf" srcId="{1A86E1C8-473C-4233-9E19-BF6A427A5F46}" destId="{842C6A09-0B66-4AA6-86CE-7AFCF5C61F61}" srcOrd="0" destOrd="0" presId="urn:microsoft.com/office/officeart/2005/8/layout/hierarchy1"/>
    <dgm:cxn modelId="{AB9F114C-AD8F-49BA-B973-DD0A5FA65FB9}" type="presParOf" srcId="{1A86E1C8-473C-4233-9E19-BF6A427A5F46}" destId="{B1D1B7B1-217C-4F90-81BE-F55ADE36650C}" srcOrd="1" destOrd="0" presId="urn:microsoft.com/office/officeart/2005/8/layout/hierarchy1"/>
    <dgm:cxn modelId="{6F562B94-706D-4336-A9A8-87E63F54A410}" type="presParOf" srcId="{2007C7E1-B13F-4C75-8A6B-2056B6690A75}" destId="{3C332EFF-6073-4F79-A0D7-3242345D2294}" srcOrd="1" destOrd="0" presId="urn:microsoft.com/office/officeart/2005/8/layout/hierarchy1"/>
    <dgm:cxn modelId="{121636B6-7B7D-404B-99CF-EF853ACB8A22}" type="presParOf" srcId="{18D929E4-9513-447C-9879-A8E51E91D07E}" destId="{7BB2FC28-E867-4D5E-91D6-E8524E09EF32}" srcOrd="2" destOrd="0" presId="urn:microsoft.com/office/officeart/2005/8/layout/hierarchy1"/>
    <dgm:cxn modelId="{0E6C9EE5-B0D7-456E-A5FD-DBB820B58344}" type="presParOf" srcId="{18D929E4-9513-447C-9879-A8E51E91D07E}" destId="{914D27C4-7CFC-42B5-BED6-9B658B4A5A79}" srcOrd="3" destOrd="0" presId="urn:microsoft.com/office/officeart/2005/8/layout/hierarchy1"/>
    <dgm:cxn modelId="{5563825C-E0F1-4D45-B73D-CE83118589B2}" type="presParOf" srcId="{914D27C4-7CFC-42B5-BED6-9B658B4A5A79}" destId="{0C52ADA7-8C94-48A4-B612-B2A99F601E28}" srcOrd="0" destOrd="0" presId="urn:microsoft.com/office/officeart/2005/8/layout/hierarchy1"/>
    <dgm:cxn modelId="{8C0CFF3B-1B44-4C79-9E1C-8A3077B2E9BA}" type="presParOf" srcId="{0C52ADA7-8C94-48A4-B612-B2A99F601E28}" destId="{A0C165CC-D14E-43EA-820E-E706A63C69B2}" srcOrd="0" destOrd="0" presId="urn:microsoft.com/office/officeart/2005/8/layout/hierarchy1"/>
    <dgm:cxn modelId="{CB621459-0893-49FE-A668-396AE8DA61A5}" type="presParOf" srcId="{0C52ADA7-8C94-48A4-B612-B2A99F601E28}" destId="{F8498C0A-0CB4-45F5-BD42-1DD33EE69569}" srcOrd="1" destOrd="0" presId="urn:microsoft.com/office/officeart/2005/8/layout/hierarchy1"/>
    <dgm:cxn modelId="{28CD079B-D198-4FD1-8322-57122CB54A3B}" type="presParOf" srcId="{914D27C4-7CFC-42B5-BED6-9B658B4A5A79}" destId="{EA84DF08-5357-4899-B8B2-7456D73E67EA}" srcOrd="1" destOrd="0" presId="urn:microsoft.com/office/officeart/2005/8/layout/hierarchy1"/>
    <dgm:cxn modelId="{54D13766-096D-4C56-B078-13DC0E07A6D9}" type="presParOf" srcId="{EA84DF08-5357-4899-B8B2-7456D73E67EA}" destId="{BA4F9E72-135A-4039-8F6B-5DBB1A72DE23}" srcOrd="0" destOrd="0" presId="urn:microsoft.com/office/officeart/2005/8/layout/hierarchy1"/>
    <dgm:cxn modelId="{4DCECC39-7640-44E8-BE12-64DA240ED2AA}" type="presParOf" srcId="{EA84DF08-5357-4899-B8B2-7456D73E67EA}" destId="{FD94F6C8-61E8-4E7C-8DA9-67F94B376615}" srcOrd="1" destOrd="0" presId="urn:microsoft.com/office/officeart/2005/8/layout/hierarchy1"/>
    <dgm:cxn modelId="{C607B24C-873D-4567-BA84-5BA70D918729}" type="presParOf" srcId="{FD94F6C8-61E8-4E7C-8DA9-67F94B376615}" destId="{E43B3107-4733-43A2-818B-B47897F48A88}" srcOrd="0" destOrd="0" presId="urn:microsoft.com/office/officeart/2005/8/layout/hierarchy1"/>
    <dgm:cxn modelId="{2D91D3DF-F60A-431F-ABC2-20434F0E8489}" type="presParOf" srcId="{E43B3107-4733-43A2-818B-B47897F48A88}" destId="{CC278996-B949-4BEF-8C69-DA59B6DA01F4}" srcOrd="0" destOrd="0" presId="urn:microsoft.com/office/officeart/2005/8/layout/hierarchy1"/>
    <dgm:cxn modelId="{CDF12167-8C43-488D-AFAA-65BD777688E6}" type="presParOf" srcId="{E43B3107-4733-43A2-818B-B47897F48A88}" destId="{14286FF0-DFE5-460C-A40C-A9572151B9EE}" srcOrd="1" destOrd="0" presId="urn:microsoft.com/office/officeart/2005/8/layout/hierarchy1"/>
    <dgm:cxn modelId="{1E40FCE4-8ECA-44AD-B5AA-BD112A276207}" type="presParOf" srcId="{FD94F6C8-61E8-4E7C-8DA9-67F94B376615}" destId="{12E4BCCE-130E-4251-A7F2-1EA9BC7564B1}" srcOrd="1" destOrd="0" presId="urn:microsoft.com/office/officeart/2005/8/layout/hierarchy1"/>
    <dgm:cxn modelId="{6004F3DA-7BD9-4D5C-91A1-24E42AF2D3CE}" type="presParOf" srcId="{12E4BCCE-130E-4251-A7F2-1EA9BC7564B1}" destId="{00653B7E-FE41-4C63-802C-355B3FB7AF5D}" srcOrd="0" destOrd="0" presId="urn:microsoft.com/office/officeart/2005/8/layout/hierarchy1"/>
    <dgm:cxn modelId="{A034425F-7276-4812-A558-42A1AB3D2B9D}" type="presParOf" srcId="{12E4BCCE-130E-4251-A7F2-1EA9BC7564B1}" destId="{90BBC6E3-270C-4C05-9885-807E16DA392C}" srcOrd="1" destOrd="0" presId="urn:microsoft.com/office/officeart/2005/8/layout/hierarchy1"/>
    <dgm:cxn modelId="{E3007138-5469-4F84-B438-66B19D263180}" type="presParOf" srcId="{90BBC6E3-270C-4C05-9885-807E16DA392C}" destId="{01698151-601A-4C57-879C-160B83803FA1}" srcOrd="0" destOrd="0" presId="urn:microsoft.com/office/officeart/2005/8/layout/hierarchy1"/>
    <dgm:cxn modelId="{8A0BD3CE-3DA8-425C-BB0F-5C70780B3291}" type="presParOf" srcId="{01698151-601A-4C57-879C-160B83803FA1}" destId="{61DDC309-5CDA-428C-A7E5-3AC99E265DDF}" srcOrd="0" destOrd="0" presId="urn:microsoft.com/office/officeart/2005/8/layout/hierarchy1"/>
    <dgm:cxn modelId="{9567DD25-8109-491F-A34D-BF2D71496B7E}" type="presParOf" srcId="{01698151-601A-4C57-879C-160B83803FA1}" destId="{150972E8-A7C4-4AB4-8D03-C72AD680167E}" srcOrd="1" destOrd="0" presId="urn:microsoft.com/office/officeart/2005/8/layout/hierarchy1"/>
    <dgm:cxn modelId="{7F8B98E9-A8F4-4FFF-B3CF-CD7FAF647D8A}" type="presParOf" srcId="{90BBC6E3-270C-4C05-9885-807E16DA392C}" destId="{49B09B78-E998-4AD2-8004-85E9E6FEC748}" srcOrd="1" destOrd="0" presId="urn:microsoft.com/office/officeart/2005/8/layout/hierarchy1"/>
    <dgm:cxn modelId="{C043F338-9190-4707-9CE1-20C55FDFE955}" type="presParOf" srcId="{EA84DF08-5357-4899-B8B2-7456D73E67EA}" destId="{E6EA9563-7CB0-41D9-9631-49F20B0A039F}" srcOrd="2" destOrd="0" presId="urn:microsoft.com/office/officeart/2005/8/layout/hierarchy1"/>
    <dgm:cxn modelId="{2978F51E-C55A-4338-A071-A2EAC63EFF68}" type="presParOf" srcId="{EA84DF08-5357-4899-B8B2-7456D73E67EA}" destId="{8B3D3C92-75AC-45A2-90EA-75963B93863B}" srcOrd="3" destOrd="0" presId="urn:microsoft.com/office/officeart/2005/8/layout/hierarchy1"/>
    <dgm:cxn modelId="{C15151FA-F42B-4E56-9CD8-B413FAD625B0}" type="presParOf" srcId="{8B3D3C92-75AC-45A2-90EA-75963B93863B}" destId="{F589B20C-0075-4A7D-BE32-F6AAC4023AEB}" srcOrd="0" destOrd="0" presId="urn:microsoft.com/office/officeart/2005/8/layout/hierarchy1"/>
    <dgm:cxn modelId="{91B96E47-7C27-4638-B34C-38F77BBDEE4D}" type="presParOf" srcId="{F589B20C-0075-4A7D-BE32-F6AAC4023AEB}" destId="{278D0F35-3E20-4020-AC3D-479400EA33B8}" srcOrd="0" destOrd="0" presId="urn:microsoft.com/office/officeart/2005/8/layout/hierarchy1"/>
    <dgm:cxn modelId="{5E498CDB-4033-489F-8A5C-A7689E0686B5}" type="presParOf" srcId="{F589B20C-0075-4A7D-BE32-F6AAC4023AEB}" destId="{16281CA7-4691-4FCC-9FC2-194CFAA15137}" srcOrd="1" destOrd="0" presId="urn:microsoft.com/office/officeart/2005/8/layout/hierarchy1"/>
    <dgm:cxn modelId="{3A94D568-D2E8-4559-BD67-5FD29B4DA063}" type="presParOf" srcId="{8B3D3C92-75AC-45A2-90EA-75963B93863B}" destId="{777288ED-E1E6-4D7B-A451-6F13E75C8299}" srcOrd="1" destOrd="0" presId="urn:microsoft.com/office/officeart/2005/8/layout/hierarchy1"/>
    <dgm:cxn modelId="{B3507773-AF75-41CF-BFAF-C07551CBD549}" type="presParOf" srcId="{777288ED-E1E6-4D7B-A451-6F13E75C8299}" destId="{A6428172-30CB-4801-A97E-7CF9BE11ED2E}" srcOrd="0" destOrd="0" presId="urn:microsoft.com/office/officeart/2005/8/layout/hierarchy1"/>
    <dgm:cxn modelId="{17BFF203-F52D-4BA2-9F91-F8D577604A23}" type="presParOf" srcId="{777288ED-E1E6-4D7B-A451-6F13E75C8299}" destId="{5D14CB1A-1ECD-4718-B845-A020ABA24093}" srcOrd="1" destOrd="0" presId="urn:microsoft.com/office/officeart/2005/8/layout/hierarchy1"/>
    <dgm:cxn modelId="{FD1D67B7-88AC-4020-ADA9-C6611597241F}" type="presParOf" srcId="{5D14CB1A-1ECD-4718-B845-A020ABA24093}" destId="{350C5734-4844-44B8-856F-05E493758C33}" srcOrd="0" destOrd="0" presId="urn:microsoft.com/office/officeart/2005/8/layout/hierarchy1"/>
    <dgm:cxn modelId="{A6B4ABEF-3AFF-4CFD-99D2-95A978F8A3C6}" type="presParOf" srcId="{350C5734-4844-44B8-856F-05E493758C33}" destId="{348BB69C-0E91-46B0-B216-57CDDD580307}" srcOrd="0" destOrd="0" presId="urn:microsoft.com/office/officeart/2005/8/layout/hierarchy1"/>
    <dgm:cxn modelId="{F6D81336-E2EE-4826-9928-FE1038FD081E}" type="presParOf" srcId="{350C5734-4844-44B8-856F-05E493758C33}" destId="{C4FEF960-1A52-4F01-92CF-66AD396A4FDC}" srcOrd="1" destOrd="0" presId="urn:microsoft.com/office/officeart/2005/8/layout/hierarchy1"/>
    <dgm:cxn modelId="{69467447-A0DC-4DF3-8260-F7235579490B}" type="presParOf" srcId="{5D14CB1A-1ECD-4718-B845-A020ABA24093}" destId="{750A7B69-50EF-49B5-939C-E25505B21CE8}" srcOrd="1" destOrd="0" presId="urn:microsoft.com/office/officeart/2005/8/layout/hierarchy1"/>
  </dgm:cxnLst>
  <dgm:bg>
    <a:effectLst/>
  </dgm:bg>
  <dgm:whole/>
</dgm:dataModel>
</file>

<file path=ppt/diagrams/data2.xml><?xml version="1.0" encoding="utf-8"?>
<dgm:dataModel xmlns:dgm="http://schemas.openxmlformats.org/drawingml/2006/diagram" xmlns:a="http://schemas.openxmlformats.org/drawingml/2006/main">
  <dgm:ptLst>
    <dgm:pt modelId="{9BBEE841-1694-459C-8DC3-B83587DD72BE}"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en-IN"/>
        </a:p>
      </dgm:t>
    </dgm:pt>
    <dgm:pt modelId="{143674AF-90EE-4687-97E6-6CF97BA60D7A}">
      <dgm:prSet phldrT="[Text]" custT="1"/>
      <dgm:spPr/>
      <dgm:t>
        <a:bodyPr/>
        <a:lstStyle/>
        <a:p>
          <a:r>
            <a:rPr lang="en-IN" sz="2000" dirty="0" smtClean="0">
              <a:latin typeface="Trebuchet MS" pitchFamily="34" charset="0"/>
            </a:rPr>
            <a:t>Chief District Obstetrician </a:t>
          </a:r>
          <a:br>
            <a:rPr lang="en-IN" sz="2000" dirty="0" smtClean="0">
              <a:latin typeface="Trebuchet MS" pitchFamily="34" charset="0"/>
            </a:rPr>
          </a:br>
          <a:r>
            <a:rPr lang="en-IN" sz="2000" dirty="0" smtClean="0">
              <a:latin typeface="Trebuchet MS" pitchFamily="34" charset="0"/>
            </a:rPr>
            <a:t>from MCH / </a:t>
          </a:r>
          <a:r>
            <a:rPr lang="en-IN" sz="2000" dirty="0" err="1" smtClean="0">
              <a:latin typeface="Trebuchet MS" pitchFamily="34" charset="0"/>
            </a:rPr>
            <a:t>DHQ</a:t>
          </a:r>
          <a:endParaRPr lang="en-IN" sz="2000" dirty="0">
            <a:latin typeface="Trebuchet MS" pitchFamily="34" charset="0"/>
          </a:endParaRPr>
        </a:p>
      </dgm:t>
    </dgm:pt>
    <dgm:pt modelId="{367A6FB8-9E8D-4269-95B2-F8DE1D1E5206}" type="parTrans" cxnId="{A67E9ACC-295A-423F-A3CB-BD99FD8A982E}">
      <dgm:prSet/>
      <dgm:spPr/>
      <dgm:t>
        <a:bodyPr/>
        <a:lstStyle/>
        <a:p>
          <a:endParaRPr lang="en-IN" sz="2000">
            <a:latin typeface="Trebuchet MS" pitchFamily="34" charset="0"/>
          </a:endParaRPr>
        </a:p>
      </dgm:t>
    </dgm:pt>
    <dgm:pt modelId="{7F9676DB-5824-4DD7-918E-B6BEF42C4616}" type="sibTrans" cxnId="{A67E9ACC-295A-423F-A3CB-BD99FD8A982E}">
      <dgm:prSet/>
      <dgm:spPr/>
      <dgm:t>
        <a:bodyPr/>
        <a:lstStyle/>
        <a:p>
          <a:endParaRPr lang="en-IN" sz="2000">
            <a:latin typeface="Trebuchet MS" pitchFamily="34" charset="0"/>
          </a:endParaRPr>
        </a:p>
      </dgm:t>
    </dgm:pt>
    <dgm:pt modelId="{D1612473-9D42-4AEA-A9AF-36531BCE2D02}">
      <dgm:prSet phldrT="[Text]" custT="1"/>
      <dgm:spPr/>
      <dgm:t>
        <a:bodyPr/>
        <a:lstStyle/>
        <a:p>
          <a:r>
            <a:rPr lang="en-IN" sz="2000" dirty="0" smtClean="0">
              <a:latin typeface="Trebuchet MS" pitchFamily="34" charset="0"/>
            </a:rPr>
            <a:t>District Head Quarters Hospitals</a:t>
          </a:r>
          <a:endParaRPr lang="en-IN" sz="2000" dirty="0">
            <a:latin typeface="Trebuchet MS" pitchFamily="34" charset="0"/>
          </a:endParaRPr>
        </a:p>
      </dgm:t>
    </dgm:pt>
    <dgm:pt modelId="{8ECF9EC5-8CB2-4904-9FE2-214A921FD856}" type="parTrans" cxnId="{998C606E-AFA8-4A48-8912-653395E59345}">
      <dgm:prSet/>
      <dgm:spPr/>
      <dgm:t>
        <a:bodyPr/>
        <a:lstStyle/>
        <a:p>
          <a:endParaRPr lang="en-IN" sz="2000">
            <a:latin typeface="Trebuchet MS" pitchFamily="34" charset="0"/>
          </a:endParaRPr>
        </a:p>
      </dgm:t>
    </dgm:pt>
    <dgm:pt modelId="{05E29778-6332-4715-B670-F8BD2480939C}" type="sibTrans" cxnId="{998C606E-AFA8-4A48-8912-653395E59345}">
      <dgm:prSet/>
      <dgm:spPr/>
      <dgm:t>
        <a:bodyPr/>
        <a:lstStyle/>
        <a:p>
          <a:endParaRPr lang="en-IN" sz="2000">
            <a:latin typeface="Trebuchet MS" pitchFamily="34" charset="0"/>
          </a:endParaRPr>
        </a:p>
      </dgm:t>
    </dgm:pt>
    <dgm:pt modelId="{CA2DB577-594B-48A5-9183-B0F0383B3EEE}">
      <dgm:prSet phldrT="[Text]" custT="1"/>
      <dgm:spPr/>
      <dgm:t>
        <a:bodyPr/>
        <a:lstStyle/>
        <a:p>
          <a:r>
            <a:rPr lang="en-IN" sz="2000" dirty="0" smtClean="0">
              <a:latin typeface="Trebuchet MS" pitchFamily="34" charset="0"/>
            </a:rPr>
            <a:t>Block PHC</a:t>
          </a:r>
          <a:endParaRPr lang="en-IN" sz="2000" dirty="0">
            <a:latin typeface="Trebuchet MS" pitchFamily="34" charset="0"/>
          </a:endParaRPr>
        </a:p>
      </dgm:t>
    </dgm:pt>
    <dgm:pt modelId="{064BC3EA-0CB1-4730-8FAF-81DDDB669CA8}" type="parTrans" cxnId="{C56A984E-50E2-4B70-8C23-D424BE388F58}">
      <dgm:prSet/>
      <dgm:spPr/>
      <dgm:t>
        <a:bodyPr/>
        <a:lstStyle/>
        <a:p>
          <a:endParaRPr lang="en-IN" sz="2000">
            <a:latin typeface="Trebuchet MS" pitchFamily="34" charset="0"/>
          </a:endParaRPr>
        </a:p>
      </dgm:t>
    </dgm:pt>
    <dgm:pt modelId="{2CF072B1-FEB2-49A0-864C-EA0321A43EC9}" type="sibTrans" cxnId="{C56A984E-50E2-4B70-8C23-D424BE388F58}">
      <dgm:prSet/>
      <dgm:spPr/>
      <dgm:t>
        <a:bodyPr/>
        <a:lstStyle/>
        <a:p>
          <a:endParaRPr lang="en-IN" sz="2000">
            <a:latin typeface="Trebuchet MS" pitchFamily="34" charset="0"/>
          </a:endParaRPr>
        </a:p>
      </dgm:t>
    </dgm:pt>
    <dgm:pt modelId="{3E1E22A7-16CA-4595-AE28-570828E7F49F}">
      <dgm:prSet phldrT="[Text]" custT="1"/>
      <dgm:spPr/>
      <dgm:t>
        <a:bodyPr/>
        <a:lstStyle/>
        <a:p>
          <a:r>
            <a:rPr lang="en-IN" sz="2000" dirty="0" smtClean="0">
              <a:latin typeface="Trebuchet MS" pitchFamily="34" charset="0"/>
            </a:rPr>
            <a:t>Additional PHC</a:t>
          </a:r>
          <a:endParaRPr lang="en-IN" sz="2000" dirty="0">
            <a:latin typeface="Trebuchet MS" pitchFamily="34" charset="0"/>
          </a:endParaRPr>
        </a:p>
      </dgm:t>
    </dgm:pt>
    <dgm:pt modelId="{AC63C91E-3DD2-486A-8549-BED5C6B4AF44}" type="parTrans" cxnId="{ECA162EB-7F94-4707-BB6E-C49D25877D36}">
      <dgm:prSet/>
      <dgm:spPr/>
      <dgm:t>
        <a:bodyPr/>
        <a:lstStyle/>
        <a:p>
          <a:endParaRPr lang="en-IN" sz="2000">
            <a:latin typeface="Trebuchet MS" pitchFamily="34" charset="0"/>
          </a:endParaRPr>
        </a:p>
      </dgm:t>
    </dgm:pt>
    <dgm:pt modelId="{8AF12D6F-B723-46BC-8E1B-73531A6D01A7}" type="sibTrans" cxnId="{ECA162EB-7F94-4707-BB6E-C49D25877D36}">
      <dgm:prSet/>
      <dgm:spPr/>
      <dgm:t>
        <a:bodyPr/>
        <a:lstStyle/>
        <a:p>
          <a:endParaRPr lang="en-IN" sz="2000">
            <a:latin typeface="Trebuchet MS" pitchFamily="34" charset="0"/>
          </a:endParaRPr>
        </a:p>
      </dgm:t>
    </dgm:pt>
    <dgm:pt modelId="{9E60679E-0FC1-408B-A77A-39CF8C317A76}">
      <dgm:prSet phldrT="[Text]" custT="1"/>
      <dgm:spPr/>
      <dgm:t>
        <a:bodyPr/>
        <a:lstStyle/>
        <a:p>
          <a:r>
            <a:rPr lang="en-IN" sz="2000" dirty="0" smtClean="0">
              <a:latin typeface="Trebuchet MS" pitchFamily="34" charset="0"/>
            </a:rPr>
            <a:t>Sub District Hospitals</a:t>
          </a:r>
          <a:endParaRPr lang="en-IN" sz="2000" dirty="0">
            <a:latin typeface="Trebuchet MS" pitchFamily="34" charset="0"/>
          </a:endParaRPr>
        </a:p>
      </dgm:t>
    </dgm:pt>
    <dgm:pt modelId="{802DAA70-694C-42F2-882E-CB8E5995DBBF}" type="parTrans" cxnId="{E4481E2F-F7FE-428F-B471-304E4754D6D0}">
      <dgm:prSet/>
      <dgm:spPr/>
      <dgm:t>
        <a:bodyPr/>
        <a:lstStyle/>
        <a:p>
          <a:endParaRPr lang="en-IN" sz="2000">
            <a:latin typeface="Trebuchet MS" pitchFamily="34" charset="0"/>
          </a:endParaRPr>
        </a:p>
      </dgm:t>
    </dgm:pt>
    <dgm:pt modelId="{690B3FBD-FA01-46BA-AEF5-FEB08A897FA5}" type="sibTrans" cxnId="{E4481E2F-F7FE-428F-B471-304E4754D6D0}">
      <dgm:prSet/>
      <dgm:spPr/>
      <dgm:t>
        <a:bodyPr/>
        <a:lstStyle/>
        <a:p>
          <a:endParaRPr lang="en-IN" sz="2000">
            <a:latin typeface="Trebuchet MS" pitchFamily="34" charset="0"/>
          </a:endParaRPr>
        </a:p>
      </dgm:t>
    </dgm:pt>
    <dgm:pt modelId="{AB04DE51-DE02-464E-BF46-35A207984F24}">
      <dgm:prSet phldrT="[Text]" custT="1"/>
      <dgm:spPr/>
      <dgm:t>
        <a:bodyPr/>
        <a:lstStyle/>
        <a:p>
          <a:r>
            <a:rPr lang="en-IN" sz="2000" dirty="0" smtClean="0">
              <a:latin typeface="Trebuchet MS" pitchFamily="34" charset="0"/>
            </a:rPr>
            <a:t>Block PHC </a:t>
          </a:r>
          <a:endParaRPr lang="en-IN" sz="2000" dirty="0">
            <a:latin typeface="Trebuchet MS" pitchFamily="34" charset="0"/>
          </a:endParaRPr>
        </a:p>
      </dgm:t>
    </dgm:pt>
    <dgm:pt modelId="{EB446693-6D5F-458C-ACD1-841E3AF00EFE}" type="parTrans" cxnId="{040A9E81-2E63-4F20-BB1D-42DFD813B54A}">
      <dgm:prSet/>
      <dgm:spPr/>
      <dgm:t>
        <a:bodyPr/>
        <a:lstStyle/>
        <a:p>
          <a:endParaRPr lang="en-IN" sz="2000">
            <a:latin typeface="Trebuchet MS" pitchFamily="34" charset="0"/>
          </a:endParaRPr>
        </a:p>
      </dgm:t>
    </dgm:pt>
    <dgm:pt modelId="{37F3301A-6CCB-41E9-99C6-D9C0A322D9B1}" type="sibTrans" cxnId="{040A9E81-2E63-4F20-BB1D-42DFD813B54A}">
      <dgm:prSet/>
      <dgm:spPr/>
      <dgm:t>
        <a:bodyPr/>
        <a:lstStyle/>
        <a:p>
          <a:endParaRPr lang="en-IN" sz="2000">
            <a:latin typeface="Trebuchet MS" pitchFamily="34" charset="0"/>
          </a:endParaRPr>
        </a:p>
      </dgm:t>
    </dgm:pt>
    <dgm:pt modelId="{6BE5D35F-9C83-43CC-8CDD-DC512863BB48}">
      <dgm:prSet phldrT="[Text]" custT="1"/>
      <dgm:spPr/>
      <dgm:t>
        <a:bodyPr/>
        <a:lstStyle/>
        <a:p>
          <a:r>
            <a:rPr lang="en-IN" sz="2000" dirty="0" smtClean="0">
              <a:latin typeface="Trebuchet MS" pitchFamily="34" charset="0"/>
            </a:rPr>
            <a:t>Additional PHC</a:t>
          </a:r>
          <a:endParaRPr lang="en-IN" sz="2000" dirty="0">
            <a:latin typeface="Trebuchet MS" pitchFamily="34" charset="0"/>
          </a:endParaRPr>
        </a:p>
      </dgm:t>
    </dgm:pt>
    <dgm:pt modelId="{A9656A99-E1C7-42D6-A10F-651609231096}" type="parTrans" cxnId="{233FB881-30E1-4D06-BA7A-C778FB45C4D0}">
      <dgm:prSet/>
      <dgm:spPr/>
      <dgm:t>
        <a:bodyPr/>
        <a:lstStyle/>
        <a:p>
          <a:endParaRPr lang="en-US" sz="2000">
            <a:latin typeface="Trebuchet MS" pitchFamily="34" charset="0"/>
          </a:endParaRPr>
        </a:p>
      </dgm:t>
    </dgm:pt>
    <dgm:pt modelId="{E1246D3B-9EE0-42F3-8A5E-2938735C0F02}" type="sibTrans" cxnId="{233FB881-30E1-4D06-BA7A-C778FB45C4D0}">
      <dgm:prSet/>
      <dgm:spPr/>
      <dgm:t>
        <a:bodyPr/>
        <a:lstStyle/>
        <a:p>
          <a:endParaRPr lang="en-US" sz="2000">
            <a:latin typeface="Trebuchet MS" pitchFamily="34" charset="0"/>
          </a:endParaRPr>
        </a:p>
      </dgm:t>
    </dgm:pt>
    <dgm:pt modelId="{8F2B5139-0EA1-4ED4-BB6B-634BD1FA37BB}" type="pres">
      <dgm:prSet presAssocID="{9BBEE841-1694-459C-8DC3-B83587DD72BE}" presName="hierChild1" presStyleCnt="0">
        <dgm:presLayoutVars>
          <dgm:chPref val="1"/>
          <dgm:dir/>
          <dgm:animOne val="branch"/>
          <dgm:animLvl val="lvl"/>
          <dgm:resizeHandles/>
        </dgm:presLayoutVars>
      </dgm:prSet>
      <dgm:spPr/>
      <dgm:t>
        <a:bodyPr/>
        <a:lstStyle/>
        <a:p>
          <a:endParaRPr lang="en-IN"/>
        </a:p>
      </dgm:t>
    </dgm:pt>
    <dgm:pt modelId="{86AE752D-44BC-4508-9D6A-1F3BD1EBF136}" type="pres">
      <dgm:prSet presAssocID="{143674AF-90EE-4687-97E6-6CF97BA60D7A}" presName="hierRoot1" presStyleCnt="0"/>
      <dgm:spPr/>
      <dgm:t>
        <a:bodyPr/>
        <a:lstStyle/>
        <a:p>
          <a:endParaRPr lang="en-US"/>
        </a:p>
      </dgm:t>
    </dgm:pt>
    <dgm:pt modelId="{D0B3CBF2-2EEB-419F-BF90-269BCB68B865}" type="pres">
      <dgm:prSet presAssocID="{143674AF-90EE-4687-97E6-6CF97BA60D7A}" presName="composite" presStyleCnt="0"/>
      <dgm:spPr/>
      <dgm:t>
        <a:bodyPr/>
        <a:lstStyle/>
        <a:p>
          <a:endParaRPr lang="en-US"/>
        </a:p>
      </dgm:t>
    </dgm:pt>
    <dgm:pt modelId="{06745C93-13A2-421C-A7EE-3CF0B44BF6DF}" type="pres">
      <dgm:prSet presAssocID="{143674AF-90EE-4687-97E6-6CF97BA60D7A}" presName="background" presStyleLbl="node0" presStyleIdx="0" presStyleCnt="1"/>
      <dgm:spPr/>
      <dgm:t>
        <a:bodyPr/>
        <a:lstStyle/>
        <a:p>
          <a:endParaRPr lang="en-US"/>
        </a:p>
      </dgm:t>
    </dgm:pt>
    <dgm:pt modelId="{B16AADFE-4D32-4994-8F27-B88C1F94EFD3}" type="pres">
      <dgm:prSet presAssocID="{143674AF-90EE-4687-97E6-6CF97BA60D7A}" presName="text" presStyleLbl="fgAcc0" presStyleIdx="0" presStyleCnt="1" custScaleX="262801">
        <dgm:presLayoutVars>
          <dgm:chPref val="3"/>
        </dgm:presLayoutVars>
      </dgm:prSet>
      <dgm:spPr/>
      <dgm:t>
        <a:bodyPr/>
        <a:lstStyle/>
        <a:p>
          <a:endParaRPr lang="en-IN"/>
        </a:p>
      </dgm:t>
    </dgm:pt>
    <dgm:pt modelId="{13DE926F-2D3A-472C-A8DB-24FE8511B5B7}" type="pres">
      <dgm:prSet presAssocID="{143674AF-90EE-4687-97E6-6CF97BA60D7A}" presName="hierChild2" presStyleCnt="0"/>
      <dgm:spPr/>
      <dgm:t>
        <a:bodyPr/>
        <a:lstStyle/>
        <a:p>
          <a:endParaRPr lang="en-US"/>
        </a:p>
      </dgm:t>
    </dgm:pt>
    <dgm:pt modelId="{4FA33314-A2CF-41B1-ADA9-D412F23E6DEB}" type="pres">
      <dgm:prSet presAssocID="{8ECF9EC5-8CB2-4904-9FE2-214A921FD856}" presName="Name10" presStyleLbl="parChTrans1D2" presStyleIdx="0" presStyleCnt="2"/>
      <dgm:spPr/>
      <dgm:t>
        <a:bodyPr/>
        <a:lstStyle/>
        <a:p>
          <a:endParaRPr lang="en-IN"/>
        </a:p>
      </dgm:t>
    </dgm:pt>
    <dgm:pt modelId="{BD835130-2371-45F5-8642-8439C453501D}" type="pres">
      <dgm:prSet presAssocID="{D1612473-9D42-4AEA-A9AF-36531BCE2D02}" presName="hierRoot2" presStyleCnt="0"/>
      <dgm:spPr/>
      <dgm:t>
        <a:bodyPr/>
        <a:lstStyle/>
        <a:p>
          <a:endParaRPr lang="en-US"/>
        </a:p>
      </dgm:t>
    </dgm:pt>
    <dgm:pt modelId="{3F3EDAB5-F33E-4373-933F-3D9825190361}" type="pres">
      <dgm:prSet presAssocID="{D1612473-9D42-4AEA-A9AF-36531BCE2D02}" presName="composite2" presStyleCnt="0"/>
      <dgm:spPr/>
      <dgm:t>
        <a:bodyPr/>
        <a:lstStyle/>
        <a:p>
          <a:endParaRPr lang="en-US"/>
        </a:p>
      </dgm:t>
    </dgm:pt>
    <dgm:pt modelId="{250D7B98-C082-40CF-898E-F790BA3A3B45}" type="pres">
      <dgm:prSet presAssocID="{D1612473-9D42-4AEA-A9AF-36531BCE2D02}" presName="background2" presStyleLbl="node2" presStyleIdx="0" presStyleCnt="2"/>
      <dgm:spPr/>
      <dgm:t>
        <a:bodyPr/>
        <a:lstStyle/>
        <a:p>
          <a:endParaRPr lang="en-US"/>
        </a:p>
      </dgm:t>
    </dgm:pt>
    <dgm:pt modelId="{6C8E014B-B6E4-4B33-90DE-6001DD281BFA}" type="pres">
      <dgm:prSet presAssocID="{D1612473-9D42-4AEA-A9AF-36531BCE2D02}" presName="text2" presStyleLbl="fgAcc2" presStyleIdx="0" presStyleCnt="2" custScaleX="185936">
        <dgm:presLayoutVars>
          <dgm:chPref val="3"/>
        </dgm:presLayoutVars>
      </dgm:prSet>
      <dgm:spPr/>
      <dgm:t>
        <a:bodyPr/>
        <a:lstStyle/>
        <a:p>
          <a:endParaRPr lang="en-IN"/>
        </a:p>
      </dgm:t>
    </dgm:pt>
    <dgm:pt modelId="{94F8484F-3780-4B70-8946-73B7B3F349EC}" type="pres">
      <dgm:prSet presAssocID="{D1612473-9D42-4AEA-A9AF-36531BCE2D02}" presName="hierChild3" presStyleCnt="0"/>
      <dgm:spPr/>
      <dgm:t>
        <a:bodyPr/>
        <a:lstStyle/>
        <a:p>
          <a:endParaRPr lang="en-US"/>
        </a:p>
      </dgm:t>
    </dgm:pt>
    <dgm:pt modelId="{FF9B61D5-342D-4F50-8E88-E61343DF2C22}" type="pres">
      <dgm:prSet presAssocID="{064BC3EA-0CB1-4730-8FAF-81DDDB669CA8}" presName="Name17" presStyleLbl="parChTrans1D3" presStyleIdx="0" presStyleCnt="4"/>
      <dgm:spPr/>
      <dgm:t>
        <a:bodyPr/>
        <a:lstStyle/>
        <a:p>
          <a:endParaRPr lang="en-IN"/>
        </a:p>
      </dgm:t>
    </dgm:pt>
    <dgm:pt modelId="{BBA3CB6A-1D08-4B2F-9FEC-E096A1D5658E}" type="pres">
      <dgm:prSet presAssocID="{CA2DB577-594B-48A5-9183-B0F0383B3EEE}" presName="hierRoot3" presStyleCnt="0"/>
      <dgm:spPr/>
      <dgm:t>
        <a:bodyPr/>
        <a:lstStyle/>
        <a:p>
          <a:endParaRPr lang="en-US"/>
        </a:p>
      </dgm:t>
    </dgm:pt>
    <dgm:pt modelId="{8D9389A5-27A9-446E-9EFA-4D2A3E9304BE}" type="pres">
      <dgm:prSet presAssocID="{CA2DB577-594B-48A5-9183-B0F0383B3EEE}" presName="composite3" presStyleCnt="0"/>
      <dgm:spPr/>
      <dgm:t>
        <a:bodyPr/>
        <a:lstStyle/>
        <a:p>
          <a:endParaRPr lang="en-US"/>
        </a:p>
      </dgm:t>
    </dgm:pt>
    <dgm:pt modelId="{758DA2CA-D63C-43FC-BB82-BF25F4DCFD7D}" type="pres">
      <dgm:prSet presAssocID="{CA2DB577-594B-48A5-9183-B0F0383B3EEE}" presName="background3" presStyleLbl="node3" presStyleIdx="0" presStyleCnt="4"/>
      <dgm:spPr/>
      <dgm:t>
        <a:bodyPr/>
        <a:lstStyle/>
        <a:p>
          <a:endParaRPr lang="en-US"/>
        </a:p>
      </dgm:t>
    </dgm:pt>
    <dgm:pt modelId="{D3681BD6-6688-4FE8-80D9-E3FBAA967994}" type="pres">
      <dgm:prSet presAssocID="{CA2DB577-594B-48A5-9183-B0F0383B3EEE}" presName="text3" presStyleLbl="fgAcc3" presStyleIdx="0" presStyleCnt="4" custScaleX="146002">
        <dgm:presLayoutVars>
          <dgm:chPref val="3"/>
        </dgm:presLayoutVars>
      </dgm:prSet>
      <dgm:spPr/>
      <dgm:t>
        <a:bodyPr/>
        <a:lstStyle/>
        <a:p>
          <a:endParaRPr lang="en-IN"/>
        </a:p>
      </dgm:t>
    </dgm:pt>
    <dgm:pt modelId="{D9834C85-453C-4C55-88D8-4EB96FF6FD01}" type="pres">
      <dgm:prSet presAssocID="{CA2DB577-594B-48A5-9183-B0F0383B3EEE}" presName="hierChild4" presStyleCnt="0"/>
      <dgm:spPr/>
      <dgm:t>
        <a:bodyPr/>
        <a:lstStyle/>
        <a:p>
          <a:endParaRPr lang="en-US"/>
        </a:p>
      </dgm:t>
    </dgm:pt>
    <dgm:pt modelId="{C2D8A42A-B0B7-4D32-BE5A-A1C8727A330F}" type="pres">
      <dgm:prSet presAssocID="{AC63C91E-3DD2-486A-8549-BED5C6B4AF44}" presName="Name17" presStyleLbl="parChTrans1D3" presStyleIdx="1" presStyleCnt="4"/>
      <dgm:spPr/>
      <dgm:t>
        <a:bodyPr/>
        <a:lstStyle/>
        <a:p>
          <a:endParaRPr lang="en-IN"/>
        </a:p>
      </dgm:t>
    </dgm:pt>
    <dgm:pt modelId="{55EF40A8-27CF-4F70-96D8-6DFECB758C87}" type="pres">
      <dgm:prSet presAssocID="{3E1E22A7-16CA-4595-AE28-570828E7F49F}" presName="hierRoot3" presStyleCnt="0"/>
      <dgm:spPr/>
      <dgm:t>
        <a:bodyPr/>
        <a:lstStyle/>
        <a:p>
          <a:endParaRPr lang="en-US"/>
        </a:p>
      </dgm:t>
    </dgm:pt>
    <dgm:pt modelId="{6FE1F42F-E665-442E-8EC2-BC445BC8B3AC}" type="pres">
      <dgm:prSet presAssocID="{3E1E22A7-16CA-4595-AE28-570828E7F49F}" presName="composite3" presStyleCnt="0"/>
      <dgm:spPr/>
      <dgm:t>
        <a:bodyPr/>
        <a:lstStyle/>
        <a:p>
          <a:endParaRPr lang="en-US"/>
        </a:p>
      </dgm:t>
    </dgm:pt>
    <dgm:pt modelId="{08A004B2-03C1-46D3-9E9E-5761337C7001}" type="pres">
      <dgm:prSet presAssocID="{3E1E22A7-16CA-4595-AE28-570828E7F49F}" presName="background3" presStyleLbl="node3" presStyleIdx="1" presStyleCnt="4"/>
      <dgm:spPr/>
      <dgm:t>
        <a:bodyPr/>
        <a:lstStyle/>
        <a:p>
          <a:endParaRPr lang="en-US"/>
        </a:p>
      </dgm:t>
    </dgm:pt>
    <dgm:pt modelId="{19C90806-B4AC-443A-9821-8F007C8E99C1}" type="pres">
      <dgm:prSet presAssocID="{3E1E22A7-16CA-4595-AE28-570828E7F49F}" presName="text3" presStyleLbl="fgAcc3" presStyleIdx="1" presStyleCnt="4" custScaleX="142376">
        <dgm:presLayoutVars>
          <dgm:chPref val="3"/>
        </dgm:presLayoutVars>
      </dgm:prSet>
      <dgm:spPr/>
      <dgm:t>
        <a:bodyPr/>
        <a:lstStyle/>
        <a:p>
          <a:endParaRPr lang="en-IN"/>
        </a:p>
      </dgm:t>
    </dgm:pt>
    <dgm:pt modelId="{7B42CB47-0B9E-4077-BF94-2AF99F942B24}" type="pres">
      <dgm:prSet presAssocID="{3E1E22A7-16CA-4595-AE28-570828E7F49F}" presName="hierChild4" presStyleCnt="0"/>
      <dgm:spPr/>
      <dgm:t>
        <a:bodyPr/>
        <a:lstStyle/>
        <a:p>
          <a:endParaRPr lang="en-US"/>
        </a:p>
      </dgm:t>
    </dgm:pt>
    <dgm:pt modelId="{0E0D8C89-B843-47F8-A28E-3BDF2FCAB00D}" type="pres">
      <dgm:prSet presAssocID="{802DAA70-694C-42F2-882E-CB8E5995DBBF}" presName="Name10" presStyleLbl="parChTrans1D2" presStyleIdx="1" presStyleCnt="2"/>
      <dgm:spPr/>
      <dgm:t>
        <a:bodyPr/>
        <a:lstStyle/>
        <a:p>
          <a:endParaRPr lang="en-IN"/>
        </a:p>
      </dgm:t>
    </dgm:pt>
    <dgm:pt modelId="{000A5FFA-74B9-489A-8C19-5BCAC756451A}" type="pres">
      <dgm:prSet presAssocID="{9E60679E-0FC1-408B-A77A-39CF8C317A76}" presName="hierRoot2" presStyleCnt="0"/>
      <dgm:spPr/>
      <dgm:t>
        <a:bodyPr/>
        <a:lstStyle/>
        <a:p>
          <a:endParaRPr lang="en-US"/>
        </a:p>
      </dgm:t>
    </dgm:pt>
    <dgm:pt modelId="{98E66030-111C-45B2-93A4-37CF53DA769D}" type="pres">
      <dgm:prSet presAssocID="{9E60679E-0FC1-408B-A77A-39CF8C317A76}" presName="composite2" presStyleCnt="0"/>
      <dgm:spPr/>
      <dgm:t>
        <a:bodyPr/>
        <a:lstStyle/>
        <a:p>
          <a:endParaRPr lang="en-US"/>
        </a:p>
      </dgm:t>
    </dgm:pt>
    <dgm:pt modelId="{06B892E0-8E23-4FAF-832F-323EC14795F9}" type="pres">
      <dgm:prSet presAssocID="{9E60679E-0FC1-408B-A77A-39CF8C317A76}" presName="background2" presStyleLbl="node2" presStyleIdx="1" presStyleCnt="2"/>
      <dgm:spPr/>
      <dgm:t>
        <a:bodyPr/>
        <a:lstStyle/>
        <a:p>
          <a:endParaRPr lang="en-US"/>
        </a:p>
      </dgm:t>
    </dgm:pt>
    <dgm:pt modelId="{5500A026-8B39-47C2-A68B-7E4A6BEA4DA5}" type="pres">
      <dgm:prSet presAssocID="{9E60679E-0FC1-408B-A77A-39CF8C317A76}" presName="text2" presStyleLbl="fgAcc2" presStyleIdx="1" presStyleCnt="2" custScaleX="175410">
        <dgm:presLayoutVars>
          <dgm:chPref val="3"/>
        </dgm:presLayoutVars>
      </dgm:prSet>
      <dgm:spPr/>
      <dgm:t>
        <a:bodyPr/>
        <a:lstStyle/>
        <a:p>
          <a:endParaRPr lang="en-IN"/>
        </a:p>
      </dgm:t>
    </dgm:pt>
    <dgm:pt modelId="{26B627D7-5306-4A43-8D84-FBD9A20E522A}" type="pres">
      <dgm:prSet presAssocID="{9E60679E-0FC1-408B-A77A-39CF8C317A76}" presName="hierChild3" presStyleCnt="0"/>
      <dgm:spPr/>
      <dgm:t>
        <a:bodyPr/>
        <a:lstStyle/>
        <a:p>
          <a:endParaRPr lang="en-US"/>
        </a:p>
      </dgm:t>
    </dgm:pt>
    <dgm:pt modelId="{F73CAFF7-9E5C-4403-8FB5-B7F0AA3A6D01}" type="pres">
      <dgm:prSet presAssocID="{EB446693-6D5F-458C-ACD1-841E3AF00EFE}" presName="Name17" presStyleLbl="parChTrans1D3" presStyleIdx="2" presStyleCnt="4"/>
      <dgm:spPr/>
      <dgm:t>
        <a:bodyPr/>
        <a:lstStyle/>
        <a:p>
          <a:endParaRPr lang="en-IN"/>
        </a:p>
      </dgm:t>
    </dgm:pt>
    <dgm:pt modelId="{C5471744-AAC2-4BDA-9C58-023DF5553865}" type="pres">
      <dgm:prSet presAssocID="{AB04DE51-DE02-464E-BF46-35A207984F24}" presName="hierRoot3" presStyleCnt="0"/>
      <dgm:spPr/>
      <dgm:t>
        <a:bodyPr/>
        <a:lstStyle/>
        <a:p>
          <a:endParaRPr lang="en-US"/>
        </a:p>
      </dgm:t>
    </dgm:pt>
    <dgm:pt modelId="{909592C6-1291-4D6F-A7D4-25B78CFA5749}" type="pres">
      <dgm:prSet presAssocID="{AB04DE51-DE02-464E-BF46-35A207984F24}" presName="composite3" presStyleCnt="0"/>
      <dgm:spPr/>
      <dgm:t>
        <a:bodyPr/>
        <a:lstStyle/>
        <a:p>
          <a:endParaRPr lang="en-US"/>
        </a:p>
      </dgm:t>
    </dgm:pt>
    <dgm:pt modelId="{359E2E03-63AE-4DD0-8D6D-739CF16382D3}" type="pres">
      <dgm:prSet presAssocID="{AB04DE51-DE02-464E-BF46-35A207984F24}" presName="background3" presStyleLbl="node3" presStyleIdx="2" presStyleCnt="4"/>
      <dgm:spPr/>
      <dgm:t>
        <a:bodyPr/>
        <a:lstStyle/>
        <a:p>
          <a:endParaRPr lang="en-US"/>
        </a:p>
      </dgm:t>
    </dgm:pt>
    <dgm:pt modelId="{91FE4643-716D-4A49-B11B-A7E40DF0D18E}" type="pres">
      <dgm:prSet presAssocID="{AB04DE51-DE02-464E-BF46-35A207984F24}" presName="text3" presStyleLbl="fgAcc3" presStyleIdx="2" presStyleCnt="4" custScaleX="149303">
        <dgm:presLayoutVars>
          <dgm:chPref val="3"/>
        </dgm:presLayoutVars>
      </dgm:prSet>
      <dgm:spPr/>
      <dgm:t>
        <a:bodyPr/>
        <a:lstStyle/>
        <a:p>
          <a:endParaRPr lang="en-IN"/>
        </a:p>
      </dgm:t>
    </dgm:pt>
    <dgm:pt modelId="{88E28F1B-55A3-4068-AB14-ED10332C5AD2}" type="pres">
      <dgm:prSet presAssocID="{AB04DE51-DE02-464E-BF46-35A207984F24}" presName="hierChild4" presStyleCnt="0"/>
      <dgm:spPr/>
      <dgm:t>
        <a:bodyPr/>
        <a:lstStyle/>
        <a:p>
          <a:endParaRPr lang="en-US"/>
        </a:p>
      </dgm:t>
    </dgm:pt>
    <dgm:pt modelId="{F749B67E-8D46-42E9-A8FD-F30E9679A178}" type="pres">
      <dgm:prSet presAssocID="{A9656A99-E1C7-42D6-A10F-651609231096}" presName="Name17" presStyleLbl="parChTrans1D3" presStyleIdx="3" presStyleCnt="4"/>
      <dgm:spPr/>
      <dgm:t>
        <a:bodyPr/>
        <a:lstStyle/>
        <a:p>
          <a:endParaRPr lang="en-US"/>
        </a:p>
      </dgm:t>
    </dgm:pt>
    <dgm:pt modelId="{1D32147A-038A-492A-AA56-B13E7176BCB0}" type="pres">
      <dgm:prSet presAssocID="{6BE5D35F-9C83-43CC-8CDD-DC512863BB48}" presName="hierRoot3" presStyleCnt="0"/>
      <dgm:spPr/>
      <dgm:t>
        <a:bodyPr/>
        <a:lstStyle/>
        <a:p>
          <a:endParaRPr lang="en-US"/>
        </a:p>
      </dgm:t>
    </dgm:pt>
    <dgm:pt modelId="{957C811C-E643-4486-9B42-440C9A823EA4}" type="pres">
      <dgm:prSet presAssocID="{6BE5D35F-9C83-43CC-8CDD-DC512863BB48}" presName="composite3" presStyleCnt="0"/>
      <dgm:spPr/>
      <dgm:t>
        <a:bodyPr/>
        <a:lstStyle/>
        <a:p>
          <a:endParaRPr lang="en-US"/>
        </a:p>
      </dgm:t>
    </dgm:pt>
    <dgm:pt modelId="{2991D999-CF5F-4571-9362-D9D77763D9D4}" type="pres">
      <dgm:prSet presAssocID="{6BE5D35F-9C83-43CC-8CDD-DC512863BB48}" presName="background3" presStyleLbl="node3" presStyleIdx="3" presStyleCnt="4"/>
      <dgm:spPr/>
      <dgm:t>
        <a:bodyPr/>
        <a:lstStyle/>
        <a:p>
          <a:endParaRPr lang="en-US"/>
        </a:p>
      </dgm:t>
    </dgm:pt>
    <dgm:pt modelId="{1C0442C8-6A54-45A7-BC9D-3F14374CD5C5}" type="pres">
      <dgm:prSet presAssocID="{6BE5D35F-9C83-43CC-8CDD-DC512863BB48}" presName="text3" presStyleLbl="fgAcc3" presStyleIdx="3" presStyleCnt="4" custScaleX="140736">
        <dgm:presLayoutVars>
          <dgm:chPref val="3"/>
        </dgm:presLayoutVars>
      </dgm:prSet>
      <dgm:spPr/>
      <dgm:t>
        <a:bodyPr/>
        <a:lstStyle/>
        <a:p>
          <a:endParaRPr lang="en-US"/>
        </a:p>
      </dgm:t>
    </dgm:pt>
    <dgm:pt modelId="{43D34D9E-A17F-4008-8E0F-757FCD2C45E7}" type="pres">
      <dgm:prSet presAssocID="{6BE5D35F-9C83-43CC-8CDD-DC512863BB48}" presName="hierChild4" presStyleCnt="0"/>
      <dgm:spPr/>
      <dgm:t>
        <a:bodyPr/>
        <a:lstStyle/>
        <a:p>
          <a:endParaRPr lang="en-US"/>
        </a:p>
      </dgm:t>
    </dgm:pt>
  </dgm:ptLst>
  <dgm:cxnLst>
    <dgm:cxn modelId="{262928B7-AAEB-49DB-890C-296B6D3746F1}" type="presOf" srcId="{8ECF9EC5-8CB2-4904-9FE2-214A921FD856}" destId="{4FA33314-A2CF-41B1-ADA9-D412F23E6DEB}" srcOrd="0" destOrd="0" presId="urn:microsoft.com/office/officeart/2005/8/layout/hierarchy1"/>
    <dgm:cxn modelId="{1B913793-839D-4285-AAEC-367840FC0A2D}" type="presOf" srcId="{AB04DE51-DE02-464E-BF46-35A207984F24}" destId="{91FE4643-716D-4A49-B11B-A7E40DF0D18E}" srcOrd="0" destOrd="0" presId="urn:microsoft.com/office/officeart/2005/8/layout/hierarchy1"/>
    <dgm:cxn modelId="{84AB637B-E5CE-4FBE-8B52-0848DC081ED5}" type="presOf" srcId="{6BE5D35F-9C83-43CC-8CDD-DC512863BB48}" destId="{1C0442C8-6A54-45A7-BC9D-3F14374CD5C5}" srcOrd="0" destOrd="0" presId="urn:microsoft.com/office/officeart/2005/8/layout/hierarchy1"/>
    <dgm:cxn modelId="{998C606E-AFA8-4A48-8912-653395E59345}" srcId="{143674AF-90EE-4687-97E6-6CF97BA60D7A}" destId="{D1612473-9D42-4AEA-A9AF-36531BCE2D02}" srcOrd="0" destOrd="0" parTransId="{8ECF9EC5-8CB2-4904-9FE2-214A921FD856}" sibTransId="{05E29778-6332-4715-B670-F8BD2480939C}"/>
    <dgm:cxn modelId="{4DEA5006-5355-4AAC-A241-577C6EEB3306}" type="presOf" srcId="{9E60679E-0FC1-408B-A77A-39CF8C317A76}" destId="{5500A026-8B39-47C2-A68B-7E4A6BEA4DA5}" srcOrd="0" destOrd="0" presId="urn:microsoft.com/office/officeart/2005/8/layout/hierarchy1"/>
    <dgm:cxn modelId="{1633D84D-9B0D-4DB6-8F25-317047334B9A}" type="presOf" srcId="{CA2DB577-594B-48A5-9183-B0F0383B3EEE}" destId="{D3681BD6-6688-4FE8-80D9-E3FBAA967994}" srcOrd="0" destOrd="0" presId="urn:microsoft.com/office/officeart/2005/8/layout/hierarchy1"/>
    <dgm:cxn modelId="{E4481E2F-F7FE-428F-B471-304E4754D6D0}" srcId="{143674AF-90EE-4687-97E6-6CF97BA60D7A}" destId="{9E60679E-0FC1-408B-A77A-39CF8C317A76}" srcOrd="1" destOrd="0" parTransId="{802DAA70-694C-42F2-882E-CB8E5995DBBF}" sibTransId="{690B3FBD-FA01-46BA-AEF5-FEB08A897FA5}"/>
    <dgm:cxn modelId="{C56A984E-50E2-4B70-8C23-D424BE388F58}" srcId="{D1612473-9D42-4AEA-A9AF-36531BCE2D02}" destId="{CA2DB577-594B-48A5-9183-B0F0383B3EEE}" srcOrd="0" destOrd="0" parTransId="{064BC3EA-0CB1-4730-8FAF-81DDDB669CA8}" sibTransId="{2CF072B1-FEB2-49A0-864C-EA0321A43EC9}"/>
    <dgm:cxn modelId="{A67E9ACC-295A-423F-A3CB-BD99FD8A982E}" srcId="{9BBEE841-1694-459C-8DC3-B83587DD72BE}" destId="{143674AF-90EE-4687-97E6-6CF97BA60D7A}" srcOrd="0" destOrd="0" parTransId="{367A6FB8-9E8D-4269-95B2-F8DE1D1E5206}" sibTransId="{7F9676DB-5824-4DD7-918E-B6BEF42C4616}"/>
    <dgm:cxn modelId="{233FB881-30E1-4D06-BA7A-C778FB45C4D0}" srcId="{9E60679E-0FC1-408B-A77A-39CF8C317A76}" destId="{6BE5D35F-9C83-43CC-8CDD-DC512863BB48}" srcOrd="1" destOrd="0" parTransId="{A9656A99-E1C7-42D6-A10F-651609231096}" sibTransId="{E1246D3B-9EE0-42F3-8A5E-2938735C0F02}"/>
    <dgm:cxn modelId="{F843507C-99E5-4884-9B3D-ED47EB46BA1F}" type="presOf" srcId="{3E1E22A7-16CA-4595-AE28-570828E7F49F}" destId="{19C90806-B4AC-443A-9821-8F007C8E99C1}" srcOrd="0" destOrd="0" presId="urn:microsoft.com/office/officeart/2005/8/layout/hierarchy1"/>
    <dgm:cxn modelId="{A9319861-2314-45D7-839C-F69F61C71762}" type="presOf" srcId="{9BBEE841-1694-459C-8DC3-B83587DD72BE}" destId="{8F2B5139-0EA1-4ED4-BB6B-634BD1FA37BB}" srcOrd="0" destOrd="0" presId="urn:microsoft.com/office/officeart/2005/8/layout/hierarchy1"/>
    <dgm:cxn modelId="{1C2A328A-D4B3-413B-A1B9-DDFBDB7D383E}" type="presOf" srcId="{143674AF-90EE-4687-97E6-6CF97BA60D7A}" destId="{B16AADFE-4D32-4994-8F27-B88C1F94EFD3}" srcOrd="0" destOrd="0" presId="urn:microsoft.com/office/officeart/2005/8/layout/hierarchy1"/>
    <dgm:cxn modelId="{E6CCDC23-173C-4786-848B-334B0F716700}" type="presOf" srcId="{064BC3EA-0CB1-4730-8FAF-81DDDB669CA8}" destId="{FF9B61D5-342D-4F50-8E88-E61343DF2C22}" srcOrd="0" destOrd="0" presId="urn:microsoft.com/office/officeart/2005/8/layout/hierarchy1"/>
    <dgm:cxn modelId="{84223DBF-5E40-4DAA-9C4B-0A0F28EEB654}" type="presOf" srcId="{A9656A99-E1C7-42D6-A10F-651609231096}" destId="{F749B67E-8D46-42E9-A8FD-F30E9679A178}" srcOrd="0" destOrd="0" presId="urn:microsoft.com/office/officeart/2005/8/layout/hierarchy1"/>
    <dgm:cxn modelId="{ECA162EB-7F94-4707-BB6E-C49D25877D36}" srcId="{D1612473-9D42-4AEA-A9AF-36531BCE2D02}" destId="{3E1E22A7-16CA-4595-AE28-570828E7F49F}" srcOrd="1" destOrd="0" parTransId="{AC63C91E-3DD2-486A-8549-BED5C6B4AF44}" sibTransId="{8AF12D6F-B723-46BC-8E1B-73531A6D01A7}"/>
    <dgm:cxn modelId="{63B7EA78-5DCC-4557-858B-00EED171BB88}" type="presOf" srcId="{802DAA70-694C-42F2-882E-CB8E5995DBBF}" destId="{0E0D8C89-B843-47F8-A28E-3BDF2FCAB00D}" srcOrd="0" destOrd="0" presId="urn:microsoft.com/office/officeart/2005/8/layout/hierarchy1"/>
    <dgm:cxn modelId="{F1E28382-7E5D-42AC-B7B3-C1151D12D6B6}" type="presOf" srcId="{D1612473-9D42-4AEA-A9AF-36531BCE2D02}" destId="{6C8E014B-B6E4-4B33-90DE-6001DD281BFA}" srcOrd="0" destOrd="0" presId="urn:microsoft.com/office/officeart/2005/8/layout/hierarchy1"/>
    <dgm:cxn modelId="{040A9E81-2E63-4F20-BB1D-42DFD813B54A}" srcId="{9E60679E-0FC1-408B-A77A-39CF8C317A76}" destId="{AB04DE51-DE02-464E-BF46-35A207984F24}" srcOrd="0" destOrd="0" parTransId="{EB446693-6D5F-458C-ACD1-841E3AF00EFE}" sibTransId="{37F3301A-6CCB-41E9-99C6-D9C0A322D9B1}"/>
    <dgm:cxn modelId="{70834CD7-FD1C-4215-B0F3-5FCE59DB3673}" type="presOf" srcId="{AC63C91E-3DD2-486A-8549-BED5C6B4AF44}" destId="{C2D8A42A-B0B7-4D32-BE5A-A1C8727A330F}" srcOrd="0" destOrd="0" presId="urn:microsoft.com/office/officeart/2005/8/layout/hierarchy1"/>
    <dgm:cxn modelId="{204CD348-20AA-4967-BACE-5EFB55DEC7C3}" type="presOf" srcId="{EB446693-6D5F-458C-ACD1-841E3AF00EFE}" destId="{F73CAFF7-9E5C-4403-8FB5-B7F0AA3A6D01}" srcOrd="0" destOrd="0" presId="urn:microsoft.com/office/officeart/2005/8/layout/hierarchy1"/>
    <dgm:cxn modelId="{3BEFEF91-6B86-4BDD-901B-9645680129E6}" type="presParOf" srcId="{8F2B5139-0EA1-4ED4-BB6B-634BD1FA37BB}" destId="{86AE752D-44BC-4508-9D6A-1F3BD1EBF136}" srcOrd="0" destOrd="0" presId="urn:microsoft.com/office/officeart/2005/8/layout/hierarchy1"/>
    <dgm:cxn modelId="{DF164767-0422-4E38-8506-8810DFDD8A08}" type="presParOf" srcId="{86AE752D-44BC-4508-9D6A-1F3BD1EBF136}" destId="{D0B3CBF2-2EEB-419F-BF90-269BCB68B865}" srcOrd="0" destOrd="0" presId="urn:microsoft.com/office/officeart/2005/8/layout/hierarchy1"/>
    <dgm:cxn modelId="{51D7274F-0595-456F-A5B8-A27AFB2D90C6}" type="presParOf" srcId="{D0B3CBF2-2EEB-419F-BF90-269BCB68B865}" destId="{06745C93-13A2-421C-A7EE-3CF0B44BF6DF}" srcOrd="0" destOrd="0" presId="urn:microsoft.com/office/officeart/2005/8/layout/hierarchy1"/>
    <dgm:cxn modelId="{8D12E822-FCE6-4EE0-BA63-27754D4F9485}" type="presParOf" srcId="{D0B3CBF2-2EEB-419F-BF90-269BCB68B865}" destId="{B16AADFE-4D32-4994-8F27-B88C1F94EFD3}" srcOrd="1" destOrd="0" presId="urn:microsoft.com/office/officeart/2005/8/layout/hierarchy1"/>
    <dgm:cxn modelId="{D6A68350-349C-404B-A83A-50277572146E}" type="presParOf" srcId="{86AE752D-44BC-4508-9D6A-1F3BD1EBF136}" destId="{13DE926F-2D3A-472C-A8DB-24FE8511B5B7}" srcOrd="1" destOrd="0" presId="urn:microsoft.com/office/officeart/2005/8/layout/hierarchy1"/>
    <dgm:cxn modelId="{D2D18794-9ACB-424B-8321-B50404D245D3}" type="presParOf" srcId="{13DE926F-2D3A-472C-A8DB-24FE8511B5B7}" destId="{4FA33314-A2CF-41B1-ADA9-D412F23E6DEB}" srcOrd="0" destOrd="0" presId="urn:microsoft.com/office/officeart/2005/8/layout/hierarchy1"/>
    <dgm:cxn modelId="{BF29F9FC-4D6D-4D66-B640-4F8B0A11CD9D}" type="presParOf" srcId="{13DE926F-2D3A-472C-A8DB-24FE8511B5B7}" destId="{BD835130-2371-45F5-8642-8439C453501D}" srcOrd="1" destOrd="0" presId="urn:microsoft.com/office/officeart/2005/8/layout/hierarchy1"/>
    <dgm:cxn modelId="{61D01BE1-1A1F-4A75-B905-5274F3EC2821}" type="presParOf" srcId="{BD835130-2371-45F5-8642-8439C453501D}" destId="{3F3EDAB5-F33E-4373-933F-3D9825190361}" srcOrd="0" destOrd="0" presId="urn:microsoft.com/office/officeart/2005/8/layout/hierarchy1"/>
    <dgm:cxn modelId="{9BE97B31-C22F-4CB5-BBD5-049840D39808}" type="presParOf" srcId="{3F3EDAB5-F33E-4373-933F-3D9825190361}" destId="{250D7B98-C082-40CF-898E-F790BA3A3B45}" srcOrd="0" destOrd="0" presId="urn:microsoft.com/office/officeart/2005/8/layout/hierarchy1"/>
    <dgm:cxn modelId="{44EA6BEC-4113-4530-9E77-B1DD03978951}" type="presParOf" srcId="{3F3EDAB5-F33E-4373-933F-3D9825190361}" destId="{6C8E014B-B6E4-4B33-90DE-6001DD281BFA}" srcOrd="1" destOrd="0" presId="urn:microsoft.com/office/officeart/2005/8/layout/hierarchy1"/>
    <dgm:cxn modelId="{D7AA1191-4B3B-4653-9035-9AF451EEF9A7}" type="presParOf" srcId="{BD835130-2371-45F5-8642-8439C453501D}" destId="{94F8484F-3780-4B70-8946-73B7B3F349EC}" srcOrd="1" destOrd="0" presId="urn:microsoft.com/office/officeart/2005/8/layout/hierarchy1"/>
    <dgm:cxn modelId="{A919F463-5396-4D4C-89F7-C34FB8666AAB}" type="presParOf" srcId="{94F8484F-3780-4B70-8946-73B7B3F349EC}" destId="{FF9B61D5-342D-4F50-8E88-E61343DF2C22}" srcOrd="0" destOrd="0" presId="urn:microsoft.com/office/officeart/2005/8/layout/hierarchy1"/>
    <dgm:cxn modelId="{49A28760-78BA-4F7B-8E1B-B26AA7816A0E}" type="presParOf" srcId="{94F8484F-3780-4B70-8946-73B7B3F349EC}" destId="{BBA3CB6A-1D08-4B2F-9FEC-E096A1D5658E}" srcOrd="1" destOrd="0" presId="urn:microsoft.com/office/officeart/2005/8/layout/hierarchy1"/>
    <dgm:cxn modelId="{901719C2-5495-4417-B3CF-018C06AA7BF1}" type="presParOf" srcId="{BBA3CB6A-1D08-4B2F-9FEC-E096A1D5658E}" destId="{8D9389A5-27A9-446E-9EFA-4D2A3E9304BE}" srcOrd="0" destOrd="0" presId="urn:microsoft.com/office/officeart/2005/8/layout/hierarchy1"/>
    <dgm:cxn modelId="{AB8E78AA-F8CD-45DC-AB5B-D0A78D0750A4}" type="presParOf" srcId="{8D9389A5-27A9-446E-9EFA-4D2A3E9304BE}" destId="{758DA2CA-D63C-43FC-BB82-BF25F4DCFD7D}" srcOrd="0" destOrd="0" presId="urn:microsoft.com/office/officeart/2005/8/layout/hierarchy1"/>
    <dgm:cxn modelId="{76B60E36-575B-4C8E-A2D3-F144DB7B13C6}" type="presParOf" srcId="{8D9389A5-27A9-446E-9EFA-4D2A3E9304BE}" destId="{D3681BD6-6688-4FE8-80D9-E3FBAA967994}" srcOrd="1" destOrd="0" presId="urn:microsoft.com/office/officeart/2005/8/layout/hierarchy1"/>
    <dgm:cxn modelId="{FF8BC962-2402-4D16-ABA6-D7DAF660F7F7}" type="presParOf" srcId="{BBA3CB6A-1D08-4B2F-9FEC-E096A1D5658E}" destId="{D9834C85-453C-4C55-88D8-4EB96FF6FD01}" srcOrd="1" destOrd="0" presId="urn:microsoft.com/office/officeart/2005/8/layout/hierarchy1"/>
    <dgm:cxn modelId="{77648680-3E48-44A4-8DA9-54B28AEA2B1C}" type="presParOf" srcId="{94F8484F-3780-4B70-8946-73B7B3F349EC}" destId="{C2D8A42A-B0B7-4D32-BE5A-A1C8727A330F}" srcOrd="2" destOrd="0" presId="urn:microsoft.com/office/officeart/2005/8/layout/hierarchy1"/>
    <dgm:cxn modelId="{DE1489B7-4F5C-4076-A5B6-0A145DBF1CE0}" type="presParOf" srcId="{94F8484F-3780-4B70-8946-73B7B3F349EC}" destId="{55EF40A8-27CF-4F70-96D8-6DFECB758C87}" srcOrd="3" destOrd="0" presId="urn:microsoft.com/office/officeart/2005/8/layout/hierarchy1"/>
    <dgm:cxn modelId="{E1B81490-4C7B-4C88-8F50-30F0E2CCC733}" type="presParOf" srcId="{55EF40A8-27CF-4F70-96D8-6DFECB758C87}" destId="{6FE1F42F-E665-442E-8EC2-BC445BC8B3AC}" srcOrd="0" destOrd="0" presId="urn:microsoft.com/office/officeart/2005/8/layout/hierarchy1"/>
    <dgm:cxn modelId="{9053E8EA-2D6A-419B-A030-8BD31CA9BE4C}" type="presParOf" srcId="{6FE1F42F-E665-442E-8EC2-BC445BC8B3AC}" destId="{08A004B2-03C1-46D3-9E9E-5761337C7001}" srcOrd="0" destOrd="0" presId="urn:microsoft.com/office/officeart/2005/8/layout/hierarchy1"/>
    <dgm:cxn modelId="{B71C8116-EFFC-4494-AA27-F17CE3D17E33}" type="presParOf" srcId="{6FE1F42F-E665-442E-8EC2-BC445BC8B3AC}" destId="{19C90806-B4AC-443A-9821-8F007C8E99C1}" srcOrd="1" destOrd="0" presId="urn:microsoft.com/office/officeart/2005/8/layout/hierarchy1"/>
    <dgm:cxn modelId="{86571A31-F83E-455B-890E-0C10B42C3E7A}" type="presParOf" srcId="{55EF40A8-27CF-4F70-96D8-6DFECB758C87}" destId="{7B42CB47-0B9E-4077-BF94-2AF99F942B24}" srcOrd="1" destOrd="0" presId="urn:microsoft.com/office/officeart/2005/8/layout/hierarchy1"/>
    <dgm:cxn modelId="{BB02267D-21C9-4F6B-ACB0-C4B15EBCACB9}" type="presParOf" srcId="{13DE926F-2D3A-472C-A8DB-24FE8511B5B7}" destId="{0E0D8C89-B843-47F8-A28E-3BDF2FCAB00D}" srcOrd="2" destOrd="0" presId="urn:microsoft.com/office/officeart/2005/8/layout/hierarchy1"/>
    <dgm:cxn modelId="{738168FB-6CBB-4B86-9A3D-C18A93028FD6}" type="presParOf" srcId="{13DE926F-2D3A-472C-A8DB-24FE8511B5B7}" destId="{000A5FFA-74B9-489A-8C19-5BCAC756451A}" srcOrd="3" destOrd="0" presId="urn:microsoft.com/office/officeart/2005/8/layout/hierarchy1"/>
    <dgm:cxn modelId="{1BEB59D0-87A3-4F9A-979B-86BE095016A0}" type="presParOf" srcId="{000A5FFA-74B9-489A-8C19-5BCAC756451A}" destId="{98E66030-111C-45B2-93A4-37CF53DA769D}" srcOrd="0" destOrd="0" presId="urn:microsoft.com/office/officeart/2005/8/layout/hierarchy1"/>
    <dgm:cxn modelId="{0FA78D6C-B8F7-4BF7-8E45-BEFF3D8EC237}" type="presParOf" srcId="{98E66030-111C-45B2-93A4-37CF53DA769D}" destId="{06B892E0-8E23-4FAF-832F-323EC14795F9}" srcOrd="0" destOrd="0" presId="urn:microsoft.com/office/officeart/2005/8/layout/hierarchy1"/>
    <dgm:cxn modelId="{DF0165E6-DAC8-4505-AD45-451562D678A5}" type="presParOf" srcId="{98E66030-111C-45B2-93A4-37CF53DA769D}" destId="{5500A026-8B39-47C2-A68B-7E4A6BEA4DA5}" srcOrd="1" destOrd="0" presId="urn:microsoft.com/office/officeart/2005/8/layout/hierarchy1"/>
    <dgm:cxn modelId="{27D3A95B-BA83-468B-A718-E032B79E4485}" type="presParOf" srcId="{000A5FFA-74B9-489A-8C19-5BCAC756451A}" destId="{26B627D7-5306-4A43-8D84-FBD9A20E522A}" srcOrd="1" destOrd="0" presId="urn:microsoft.com/office/officeart/2005/8/layout/hierarchy1"/>
    <dgm:cxn modelId="{85C513DC-C701-435F-993D-43CC058D13CF}" type="presParOf" srcId="{26B627D7-5306-4A43-8D84-FBD9A20E522A}" destId="{F73CAFF7-9E5C-4403-8FB5-B7F0AA3A6D01}" srcOrd="0" destOrd="0" presId="urn:microsoft.com/office/officeart/2005/8/layout/hierarchy1"/>
    <dgm:cxn modelId="{89920C19-932B-42C2-83B2-5A2C496473F1}" type="presParOf" srcId="{26B627D7-5306-4A43-8D84-FBD9A20E522A}" destId="{C5471744-AAC2-4BDA-9C58-023DF5553865}" srcOrd="1" destOrd="0" presId="urn:microsoft.com/office/officeart/2005/8/layout/hierarchy1"/>
    <dgm:cxn modelId="{FF21A7FE-C5C3-49C3-819C-7ED6641BD383}" type="presParOf" srcId="{C5471744-AAC2-4BDA-9C58-023DF5553865}" destId="{909592C6-1291-4D6F-A7D4-25B78CFA5749}" srcOrd="0" destOrd="0" presId="urn:microsoft.com/office/officeart/2005/8/layout/hierarchy1"/>
    <dgm:cxn modelId="{F1144F77-AA70-4593-987E-630216ED765D}" type="presParOf" srcId="{909592C6-1291-4D6F-A7D4-25B78CFA5749}" destId="{359E2E03-63AE-4DD0-8D6D-739CF16382D3}" srcOrd="0" destOrd="0" presId="urn:microsoft.com/office/officeart/2005/8/layout/hierarchy1"/>
    <dgm:cxn modelId="{C9172A87-CC39-4252-BBEA-7997C488F1EA}" type="presParOf" srcId="{909592C6-1291-4D6F-A7D4-25B78CFA5749}" destId="{91FE4643-716D-4A49-B11B-A7E40DF0D18E}" srcOrd="1" destOrd="0" presId="urn:microsoft.com/office/officeart/2005/8/layout/hierarchy1"/>
    <dgm:cxn modelId="{043ED550-22C3-471A-A66E-9D83D24EA282}" type="presParOf" srcId="{C5471744-AAC2-4BDA-9C58-023DF5553865}" destId="{88E28F1B-55A3-4068-AB14-ED10332C5AD2}" srcOrd="1" destOrd="0" presId="urn:microsoft.com/office/officeart/2005/8/layout/hierarchy1"/>
    <dgm:cxn modelId="{371B9895-53A8-4725-84EE-3108193F5ABB}" type="presParOf" srcId="{26B627D7-5306-4A43-8D84-FBD9A20E522A}" destId="{F749B67E-8D46-42E9-A8FD-F30E9679A178}" srcOrd="2" destOrd="0" presId="urn:microsoft.com/office/officeart/2005/8/layout/hierarchy1"/>
    <dgm:cxn modelId="{AEF150C6-D000-475C-B289-50FD792CA1EF}" type="presParOf" srcId="{26B627D7-5306-4A43-8D84-FBD9A20E522A}" destId="{1D32147A-038A-492A-AA56-B13E7176BCB0}" srcOrd="3" destOrd="0" presId="urn:microsoft.com/office/officeart/2005/8/layout/hierarchy1"/>
    <dgm:cxn modelId="{AB053FED-D1D8-4AAB-84FD-34DACBCC77F6}" type="presParOf" srcId="{1D32147A-038A-492A-AA56-B13E7176BCB0}" destId="{957C811C-E643-4486-9B42-440C9A823EA4}" srcOrd="0" destOrd="0" presId="urn:microsoft.com/office/officeart/2005/8/layout/hierarchy1"/>
    <dgm:cxn modelId="{E01BFE7D-05B3-47AB-BCE1-66AB6A1B0EA3}" type="presParOf" srcId="{957C811C-E643-4486-9B42-440C9A823EA4}" destId="{2991D999-CF5F-4571-9362-D9D77763D9D4}" srcOrd="0" destOrd="0" presId="urn:microsoft.com/office/officeart/2005/8/layout/hierarchy1"/>
    <dgm:cxn modelId="{E940DD67-6A69-4079-ACC1-2B334E2AA31C}" type="presParOf" srcId="{957C811C-E643-4486-9B42-440C9A823EA4}" destId="{1C0442C8-6A54-45A7-BC9D-3F14374CD5C5}" srcOrd="1" destOrd="0" presId="urn:microsoft.com/office/officeart/2005/8/layout/hierarchy1"/>
    <dgm:cxn modelId="{598BA29E-50F5-4EA7-8597-00B74849CB7C}" type="presParOf" srcId="{1D32147A-038A-492A-AA56-B13E7176BCB0}" destId="{43D34D9E-A17F-4008-8E0F-757FCD2C45E7}" srcOrd="1" destOrd="0" presId="urn:microsoft.com/office/officeart/2005/8/layout/hierarchy1"/>
  </dgm:cxnLst>
  <dgm:bg/>
  <dgm:whole/>
</dgm:dataModel>
</file>

<file path=ppt/diagrams/data3.xml><?xml version="1.0" encoding="utf-8"?>
<dgm:dataModel xmlns:dgm="http://schemas.openxmlformats.org/drawingml/2006/diagram" xmlns:a="http://schemas.openxmlformats.org/drawingml/2006/main">
  <dgm:ptLst>
    <dgm:pt modelId="{3304E615-FD1A-41B1-9524-5CD5E9D331E9}"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en-US"/>
        </a:p>
      </dgm:t>
    </dgm:pt>
    <dgm:pt modelId="{8C47890A-C6DB-41A3-B589-09D796C1AFE1}">
      <dgm:prSet phldrT="[Text]" custT="1"/>
      <dgm:spPr/>
      <dgm:t>
        <a:bodyPr/>
        <a:lstStyle/>
        <a:p>
          <a:r>
            <a:rPr lang="en-US" sz="1600" dirty="0" smtClean="0">
              <a:latin typeface="Trebuchet MS" pitchFamily="34" charset="0"/>
            </a:rPr>
            <a:t>Priority is workforce safety </a:t>
          </a:r>
          <a:endParaRPr lang="en-US" sz="1600" dirty="0">
            <a:latin typeface="Trebuchet MS" pitchFamily="34" charset="0"/>
          </a:endParaRPr>
        </a:p>
      </dgm:t>
    </dgm:pt>
    <dgm:pt modelId="{896D4234-E1D4-4B29-BBA0-6566F0DACD8E}" type="parTrans" cxnId="{CDF405B6-61EC-47D2-80AD-C68DAB5C16FA}">
      <dgm:prSet/>
      <dgm:spPr/>
      <dgm:t>
        <a:bodyPr/>
        <a:lstStyle/>
        <a:p>
          <a:endParaRPr lang="en-US" sz="1600">
            <a:latin typeface="Trebuchet MS" pitchFamily="34" charset="0"/>
          </a:endParaRPr>
        </a:p>
      </dgm:t>
    </dgm:pt>
    <dgm:pt modelId="{5D39E860-B154-49D9-8AF3-57CE794A33E6}" type="sibTrans" cxnId="{CDF405B6-61EC-47D2-80AD-C68DAB5C16FA}">
      <dgm:prSet/>
      <dgm:spPr/>
      <dgm:t>
        <a:bodyPr/>
        <a:lstStyle/>
        <a:p>
          <a:endParaRPr lang="en-US" sz="1600">
            <a:latin typeface="Trebuchet MS" pitchFamily="34" charset="0"/>
          </a:endParaRPr>
        </a:p>
      </dgm:t>
    </dgm:pt>
    <dgm:pt modelId="{A9A27115-C20C-434C-AA34-6421A14C6ED1}">
      <dgm:prSet phldrT="[Text]" custT="1"/>
      <dgm:spPr/>
      <dgm:t>
        <a:bodyPr/>
        <a:lstStyle/>
        <a:p>
          <a:r>
            <a:rPr lang="en-US" sz="1600" dirty="0" smtClean="0">
              <a:latin typeface="Trebuchet MS" pitchFamily="34" charset="0"/>
            </a:rPr>
            <a:t>Training in Barrier Precaution and Hygiene practices</a:t>
          </a:r>
          <a:endParaRPr lang="en-US" sz="1600" dirty="0">
            <a:latin typeface="Trebuchet MS" pitchFamily="34" charset="0"/>
          </a:endParaRPr>
        </a:p>
      </dgm:t>
    </dgm:pt>
    <dgm:pt modelId="{2C72339D-71EE-44AB-A5BA-E8FD2FF8A1BA}" type="parTrans" cxnId="{E08F5078-2A73-45AF-A6AC-F471B832B5A9}">
      <dgm:prSet/>
      <dgm:spPr/>
      <dgm:t>
        <a:bodyPr/>
        <a:lstStyle/>
        <a:p>
          <a:endParaRPr lang="en-US" sz="1600">
            <a:latin typeface="Trebuchet MS" pitchFamily="34" charset="0"/>
          </a:endParaRPr>
        </a:p>
      </dgm:t>
    </dgm:pt>
    <dgm:pt modelId="{8093B8EC-8671-42A8-982A-E002AE3288F8}" type="sibTrans" cxnId="{E08F5078-2A73-45AF-A6AC-F471B832B5A9}">
      <dgm:prSet/>
      <dgm:spPr/>
      <dgm:t>
        <a:bodyPr/>
        <a:lstStyle/>
        <a:p>
          <a:endParaRPr lang="en-US" sz="1600">
            <a:latin typeface="Trebuchet MS" pitchFamily="34" charset="0"/>
          </a:endParaRPr>
        </a:p>
      </dgm:t>
    </dgm:pt>
    <dgm:pt modelId="{147B6CC1-AAAE-476D-A0C5-B822882260DE}">
      <dgm:prSet phldrT="[Text]" custT="1"/>
      <dgm:spPr/>
      <dgm:t>
        <a:bodyPr/>
        <a:lstStyle/>
        <a:p>
          <a:r>
            <a:rPr lang="en-US" sz="1600" dirty="0" smtClean="0">
              <a:latin typeface="Trebuchet MS" pitchFamily="34" charset="0"/>
            </a:rPr>
            <a:t>Psychological stress and burnout of Health Care Workers is common </a:t>
          </a:r>
          <a:endParaRPr lang="en-US" sz="1600" dirty="0">
            <a:latin typeface="Trebuchet MS" pitchFamily="34" charset="0"/>
          </a:endParaRPr>
        </a:p>
      </dgm:t>
    </dgm:pt>
    <dgm:pt modelId="{77F6AF3B-7DDF-40C0-AAFC-E6A5EBE4638E}" type="parTrans" cxnId="{9A61BB7A-0455-443C-93CD-26DFF08190A2}">
      <dgm:prSet/>
      <dgm:spPr/>
      <dgm:t>
        <a:bodyPr/>
        <a:lstStyle/>
        <a:p>
          <a:endParaRPr lang="en-US" sz="1600">
            <a:latin typeface="Trebuchet MS" pitchFamily="34" charset="0"/>
          </a:endParaRPr>
        </a:p>
      </dgm:t>
    </dgm:pt>
    <dgm:pt modelId="{CE1BD81E-5FAA-46CB-9C02-30EAF1025077}" type="sibTrans" cxnId="{9A61BB7A-0455-443C-93CD-26DFF08190A2}">
      <dgm:prSet/>
      <dgm:spPr/>
      <dgm:t>
        <a:bodyPr/>
        <a:lstStyle/>
        <a:p>
          <a:endParaRPr lang="en-US" sz="1600">
            <a:latin typeface="Trebuchet MS" pitchFamily="34" charset="0"/>
          </a:endParaRPr>
        </a:p>
      </dgm:t>
    </dgm:pt>
    <dgm:pt modelId="{3B2D68AD-B7E7-41C5-9CEB-7D0F5BB74303}">
      <dgm:prSet phldrT="[Text]" custT="1"/>
      <dgm:spPr/>
      <dgm:t>
        <a:bodyPr/>
        <a:lstStyle/>
        <a:p>
          <a:r>
            <a:rPr lang="en-US" sz="1600" dirty="0" smtClean="0">
              <a:latin typeface="Trebuchet MS" pitchFamily="34" charset="0"/>
            </a:rPr>
            <a:t>Provide emotional support , encouragement and appreciation </a:t>
          </a:r>
          <a:endParaRPr lang="en-US" sz="1600" dirty="0">
            <a:latin typeface="Trebuchet MS" pitchFamily="34" charset="0"/>
          </a:endParaRPr>
        </a:p>
      </dgm:t>
    </dgm:pt>
    <dgm:pt modelId="{E033A944-BA9B-469C-8297-DA60D52993EB}" type="parTrans" cxnId="{3B49A2B6-7E10-4A5E-8599-E0E4B62AD00B}">
      <dgm:prSet/>
      <dgm:spPr/>
      <dgm:t>
        <a:bodyPr/>
        <a:lstStyle/>
        <a:p>
          <a:endParaRPr lang="en-US" sz="1600">
            <a:latin typeface="Trebuchet MS" pitchFamily="34" charset="0"/>
          </a:endParaRPr>
        </a:p>
      </dgm:t>
    </dgm:pt>
    <dgm:pt modelId="{4BAD2D57-98D4-45A5-9D05-D89241548104}" type="sibTrans" cxnId="{3B49A2B6-7E10-4A5E-8599-E0E4B62AD00B}">
      <dgm:prSet/>
      <dgm:spPr/>
      <dgm:t>
        <a:bodyPr/>
        <a:lstStyle/>
        <a:p>
          <a:endParaRPr lang="en-US" sz="1600">
            <a:latin typeface="Trebuchet MS" pitchFamily="34" charset="0"/>
          </a:endParaRPr>
        </a:p>
      </dgm:t>
    </dgm:pt>
    <dgm:pt modelId="{ED00FBC8-72E0-49B0-9F59-529212354759}">
      <dgm:prSet phldrT="[Text]" custT="1"/>
      <dgm:spPr/>
      <dgm:t>
        <a:bodyPr/>
        <a:lstStyle/>
        <a:p>
          <a:r>
            <a:rPr lang="en-US" sz="1600" dirty="0" smtClean="0">
              <a:latin typeface="Trebuchet MS" pitchFamily="34" charset="0"/>
            </a:rPr>
            <a:t>Provision of frequent updates and training </a:t>
          </a:r>
          <a:endParaRPr lang="en-US" sz="1600" dirty="0">
            <a:latin typeface="Trebuchet MS" pitchFamily="34" charset="0"/>
          </a:endParaRPr>
        </a:p>
      </dgm:t>
    </dgm:pt>
    <dgm:pt modelId="{32A879D2-8A5B-4411-AB07-3BCC8A48B388}" type="parTrans" cxnId="{193A3F7B-035C-4811-8308-D8E2ACDF9923}">
      <dgm:prSet/>
      <dgm:spPr/>
      <dgm:t>
        <a:bodyPr/>
        <a:lstStyle/>
        <a:p>
          <a:endParaRPr lang="en-US" sz="1600">
            <a:latin typeface="Trebuchet MS" pitchFamily="34" charset="0"/>
          </a:endParaRPr>
        </a:p>
      </dgm:t>
    </dgm:pt>
    <dgm:pt modelId="{6C31174B-53F9-428B-98E5-3806A8AA0544}" type="sibTrans" cxnId="{193A3F7B-035C-4811-8308-D8E2ACDF9923}">
      <dgm:prSet/>
      <dgm:spPr/>
      <dgm:t>
        <a:bodyPr/>
        <a:lstStyle/>
        <a:p>
          <a:endParaRPr lang="en-US" sz="1600">
            <a:latin typeface="Trebuchet MS" pitchFamily="34" charset="0"/>
          </a:endParaRPr>
        </a:p>
      </dgm:t>
    </dgm:pt>
    <dgm:pt modelId="{BE867DED-3330-4D7D-8B1B-09455DBCF46C}">
      <dgm:prSet custT="1"/>
      <dgm:spPr/>
      <dgm:t>
        <a:bodyPr/>
        <a:lstStyle/>
        <a:p>
          <a:r>
            <a:rPr lang="en-US" sz="1600" dirty="0" smtClean="0">
              <a:latin typeface="Trebuchet MS" pitchFamily="34" charset="0"/>
            </a:rPr>
            <a:t>Special provision of meals to boost morale ; Laundry services  for used scrubs  ; comfortable quarantine stay .</a:t>
          </a:r>
          <a:endParaRPr lang="en-US" sz="1600" dirty="0">
            <a:latin typeface="Trebuchet MS" pitchFamily="34" charset="0"/>
          </a:endParaRPr>
        </a:p>
      </dgm:t>
    </dgm:pt>
    <dgm:pt modelId="{0C6E06E1-2C0C-4E70-BDCB-FAA640244BBE}" type="parTrans" cxnId="{CE88AABE-5D9C-4AC3-9B58-F01100372157}">
      <dgm:prSet/>
      <dgm:spPr/>
      <dgm:t>
        <a:bodyPr/>
        <a:lstStyle/>
        <a:p>
          <a:endParaRPr lang="en-US" sz="1600">
            <a:latin typeface="Trebuchet MS" pitchFamily="34" charset="0"/>
          </a:endParaRPr>
        </a:p>
      </dgm:t>
    </dgm:pt>
    <dgm:pt modelId="{AF30EC31-5638-4701-AD86-84B66E2E22EB}" type="sibTrans" cxnId="{CE88AABE-5D9C-4AC3-9B58-F01100372157}">
      <dgm:prSet/>
      <dgm:spPr/>
      <dgm:t>
        <a:bodyPr/>
        <a:lstStyle/>
        <a:p>
          <a:endParaRPr lang="en-US" sz="1600">
            <a:latin typeface="Trebuchet MS" pitchFamily="34" charset="0"/>
          </a:endParaRPr>
        </a:p>
      </dgm:t>
    </dgm:pt>
    <dgm:pt modelId="{B0AAF77B-4156-47EF-BDB4-72BB5A6C2480}">
      <dgm:prSet phldrT="[Text]" custT="1"/>
      <dgm:spPr/>
      <dgm:t>
        <a:bodyPr/>
        <a:lstStyle/>
        <a:p>
          <a:r>
            <a:rPr lang="en-US" sz="1600" dirty="0" smtClean="0"/>
            <a:t>Care of workers who may have medical conditions </a:t>
          </a:r>
          <a:endParaRPr lang="en-US" sz="1600" dirty="0">
            <a:latin typeface="Trebuchet MS" pitchFamily="34" charset="0"/>
          </a:endParaRPr>
        </a:p>
      </dgm:t>
    </dgm:pt>
    <dgm:pt modelId="{9BD6E4C1-44CB-4048-888B-B1641A89231A}" type="parTrans" cxnId="{0E2BCDEA-1226-46D6-9FDA-143BA526F6A2}">
      <dgm:prSet/>
      <dgm:spPr/>
      <dgm:t>
        <a:bodyPr/>
        <a:lstStyle/>
        <a:p>
          <a:endParaRPr lang="en-US" sz="1600"/>
        </a:p>
      </dgm:t>
    </dgm:pt>
    <dgm:pt modelId="{001D35EB-A5BD-4099-A54E-45860B97AA28}" type="sibTrans" cxnId="{0E2BCDEA-1226-46D6-9FDA-143BA526F6A2}">
      <dgm:prSet/>
      <dgm:spPr/>
      <dgm:t>
        <a:bodyPr/>
        <a:lstStyle/>
        <a:p>
          <a:endParaRPr lang="en-US" sz="1600"/>
        </a:p>
      </dgm:t>
    </dgm:pt>
    <dgm:pt modelId="{72804974-EA9A-48EE-90EE-13912EA033DB}" type="pres">
      <dgm:prSet presAssocID="{3304E615-FD1A-41B1-9524-5CD5E9D331E9}" presName="cycle" presStyleCnt="0">
        <dgm:presLayoutVars>
          <dgm:dir/>
          <dgm:resizeHandles val="exact"/>
        </dgm:presLayoutVars>
      </dgm:prSet>
      <dgm:spPr/>
      <dgm:t>
        <a:bodyPr/>
        <a:lstStyle/>
        <a:p>
          <a:endParaRPr lang="en-US"/>
        </a:p>
      </dgm:t>
    </dgm:pt>
    <dgm:pt modelId="{44CB78CD-25AC-4314-83B3-5096EF3F7761}" type="pres">
      <dgm:prSet presAssocID="{8C47890A-C6DB-41A3-B589-09D796C1AFE1}" presName="node" presStyleLbl="node1" presStyleIdx="0" presStyleCnt="7" custScaleX="311469">
        <dgm:presLayoutVars>
          <dgm:bulletEnabled val="1"/>
        </dgm:presLayoutVars>
      </dgm:prSet>
      <dgm:spPr/>
      <dgm:t>
        <a:bodyPr/>
        <a:lstStyle/>
        <a:p>
          <a:endParaRPr lang="en-US"/>
        </a:p>
      </dgm:t>
    </dgm:pt>
    <dgm:pt modelId="{A42EC6A0-B8D8-4F86-BE25-5CEA2BCA8DEA}" type="pres">
      <dgm:prSet presAssocID="{8C47890A-C6DB-41A3-B589-09D796C1AFE1}" presName="spNode" presStyleCnt="0"/>
      <dgm:spPr/>
    </dgm:pt>
    <dgm:pt modelId="{9346F37F-F125-4594-9C89-529A29171298}" type="pres">
      <dgm:prSet presAssocID="{5D39E860-B154-49D9-8AF3-57CE794A33E6}" presName="sibTrans" presStyleLbl="sibTrans1D1" presStyleIdx="0" presStyleCnt="7"/>
      <dgm:spPr/>
      <dgm:t>
        <a:bodyPr/>
        <a:lstStyle/>
        <a:p>
          <a:endParaRPr lang="en-US"/>
        </a:p>
      </dgm:t>
    </dgm:pt>
    <dgm:pt modelId="{75882686-0946-4786-8547-82840690A78D}" type="pres">
      <dgm:prSet presAssocID="{A9A27115-C20C-434C-AA34-6421A14C6ED1}" presName="node" presStyleLbl="node1" presStyleIdx="1" presStyleCnt="7" custScaleX="300367" custRadScaleRad="113942" custRadScaleInc="77288">
        <dgm:presLayoutVars>
          <dgm:bulletEnabled val="1"/>
        </dgm:presLayoutVars>
      </dgm:prSet>
      <dgm:spPr/>
      <dgm:t>
        <a:bodyPr/>
        <a:lstStyle/>
        <a:p>
          <a:endParaRPr lang="en-US"/>
        </a:p>
      </dgm:t>
    </dgm:pt>
    <dgm:pt modelId="{BAF6FEA5-EE34-4D5C-9695-352B4B83E3C9}" type="pres">
      <dgm:prSet presAssocID="{A9A27115-C20C-434C-AA34-6421A14C6ED1}" presName="spNode" presStyleCnt="0"/>
      <dgm:spPr/>
    </dgm:pt>
    <dgm:pt modelId="{D769DE20-1517-4672-A3C4-8825CAF8CBA1}" type="pres">
      <dgm:prSet presAssocID="{8093B8EC-8671-42A8-982A-E002AE3288F8}" presName="sibTrans" presStyleLbl="sibTrans1D1" presStyleIdx="1" presStyleCnt="7"/>
      <dgm:spPr/>
      <dgm:t>
        <a:bodyPr/>
        <a:lstStyle/>
        <a:p>
          <a:endParaRPr lang="en-US"/>
        </a:p>
      </dgm:t>
    </dgm:pt>
    <dgm:pt modelId="{F33AAD2A-7B6F-4DDE-B5D7-869C289DBBCE}" type="pres">
      <dgm:prSet presAssocID="{147B6CC1-AAAE-476D-A0C5-B822882260DE}" presName="node" presStyleLbl="node1" presStyleIdx="2" presStyleCnt="7" custScaleX="347123" custRadScaleRad="106050" custRadScaleInc="-70131">
        <dgm:presLayoutVars>
          <dgm:bulletEnabled val="1"/>
        </dgm:presLayoutVars>
      </dgm:prSet>
      <dgm:spPr/>
      <dgm:t>
        <a:bodyPr/>
        <a:lstStyle/>
        <a:p>
          <a:endParaRPr lang="en-US"/>
        </a:p>
      </dgm:t>
    </dgm:pt>
    <dgm:pt modelId="{4A2F49BD-E4B7-4DCE-8E45-824A45CFDD79}" type="pres">
      <dgm:prSet presAssocID="{147B6CC1-AAAE-476D-A0C5-B822882260DE}" presName="spNode" presStyleCnt="0"/>
      <dgm:spPr/>
    </dgm:pt>
    <dgm:pt modelId="{F4BDB37F-C3F9-4143-BA73-4616874CCFAB}" type="pres">
      <dgm:prSet presAssocID="{CE1BD81E-5FAA-46CB-9C02-30EAF1025077}" presName="sibTrans" presStyleLbl="sibTrans1D1" presStyleIdx="2" presStyleCnt="7"/>
      <dgm:spPr/>
      <dgm:t>
        <a:bodyPr/>
        <a:lstStyle/>
        <a:p>
          <a:endParaRPr lang="en-US"/>
        </a:p>
      </dgm:t>
    </dgm:pt>
    <dgm:pt modelId="{BAEF1E09-935A-44E5-B1CA-117AEEF38864}" type="pres">
      <dgm:prSet presAssocID="{3B2D68AD-B7E7-41C5-9CEB-7D0F5BB74303}" presName="node" presStyleLbl="node1" presStyleIdx="3" presStyleCnt="7" custScaleX="372836" custScaleY="109678" custRadScaleRad="152626" custRadScaleInc="-215996">
        <dgm:presLayoutVars>
          <dgm:bulletEnabled val="1"/>
        </dgm:presLayoutVars>
      </dgm:prSet>
      <dgm:spPr/>
      <dgm:t>
        <a:bodyPr/>
        <a:lstStyle/>
        <a:p>
          <a:endParaRPr lang="en-US"/>
        </a:p>
      </dgm:t>
    </dgm:pt>
    <dgm:pt modelId="{47F2E490-8992-43B4-8EE9-C3053CC4E5FB}" type="pres">
      <dgm:prSet presAssocID="{3B2D68AD-B7E7-41C5-9CEB-7D0F5BB74303}" presName="spNode" presStyleCnt="0"/>
      <dgm:spPr/>
    </dgm:pt>
    <dgm:pt modelId="{40813CD4-8353-4493-96BD-C9D7D670D9B1}" type="pres">
      <dgm:prSet presAssocID="{4BAD2D57-98D4-45A5-9D05-D89241548104}" presName="sibTrans" presStyleLbl="sibTrans1D1" presStyleIdx="3" presStyleCnt="7"/>
      <dgm:spPr/>
      <dgm:t>
        <a:bodyPr/>
        <a:lstStyle/>
        <a:p>
          <a:endParaRPr lang="en-US"/>
        </a:p>
      </dgm:t>
    </dgm:pt>
    <dgm:pt modelId="{295B1944-89E5-432E-BDDC-F2358B466F70}" type="pres">
      <dgm:prSet presAssocID="{BE867DED-3330-4D7D-8B1B-09455DBCF46C}" presName="node" presStyleLbl="node1" presStyleIdx="4" presStyleCnt="7" custScaleX="379333" custScaleY="125806" custRadScaleRad="140126" custRadScaleInc="211228">
        <dgm:presLayoutVars>
          <dgm:bulletEnabled val="1"/>
        </dgm:presLayoutVars>
      </dgm:prSet>
      <dgm:spPr/>
      <dgm:t>
        <a:bodyPr/>
        <a:lstStyle/>
        <a:p>
          <a:endParaRPr lang="en-US"/>
        </a:p>
      </dgm:t>
    </dgm:pt>
    <dgm:pt modelId="{0DEA89A1-3AA5-49A2-A3CC-04C2055B8DCF}" type="pres">
      <dgm:prSet presAssocID="{BE867DED-3330-4D7D-8B1B-09455DBCF46C}" presName="spNode" presStyleCnt="0"/>
      <dgm:spPr/>
    </dgm:pt>
    <dgm:pt modelId="{7A1E93B5-BDFF-4EC0-AC79-8BD01A6CCA22}" type="pres">
      <dgm:prSet presAssocID="{AF30EC31-5638-4701-AD86-84B66E2E22EB}" presName="sibTrans" presStyleLbl="sibTrans1D1" presStyleIdx="4" presStyleCnt="7"/>
      <dgm:spPr/>
      <dgm:t>
        <a:bodyPr/>
        <a:lstStyle/>
        <a:p>
          <a:endParaRPr lang="en-US"/>
        </a:p>
      </dgm:t>
    </dgm:pt>
    <dgm:pt modelId="{20023100-6A0C-4A8F-B0E0-BF1C6957E31E}" type="pres">
      <dgm:prSet presAssocID="{ED00FBC8-72E0-49B0-9F59-529212354759}" presName="node" presStyleLbl="node1" presStyleIdx="5" presStyleCnt="7" custScaleX="320490" custRadScaleRad="97219" custRadScaleInc="74807">
        <dgm:presLayoutVars>
          <dgm:bulletEnabled val="1"/>
        </dgm:presLayoutVars>
      </dgm:prSet>
      <dgm:spPr/>
      <dgm:t>
        <a:bodyPr/>
        <a:lstStyle/>
        <a:p>
          <a:endParaRPr lang="en-US"/>
        </a:p>
      </dgm:t>
    </dgm:pt>
    <dgm:pt modelId="{377DA4CA-BF41-44F7-A12B-50659A0BF45F}" type="pres">
      <dgm:prSet presAssocID="{ED00FBC8-72E0-49B0-9F59-529212354759}" presName="spNode" presStyleCnt="0"/>
      <dgm:spPr/>
    </dgm:pt>
    <dgm:pt modelId="{46B50205-CBEF-44D1-80C6-517F9D3E9637}" type="pres">
      <dgm:prSet presAssocID="{6C31174B-53F9-428B-98E5-3806A8AA0544}" presName="sibTrans" presStyleLbl="sibTrans1D1" presStyleIdx="5" presStyleCnt="7"/>
      <dgm:spPr/>
      <dgm:t>
        <a:bodyPr/>
        <a:lstStyle/>
        <a:p>
          <a:endParaRPr lang="en-US"/>
        </a:p>
      </dgm:t>
    </dgm:pt>
    <dgm:pt modelId="{B216E724-8206-402C-9CE7-B66B92F2B68F}" type="pres">
      <dgm:prSet presAssocID="{B0AAF77B-4156-47EF-BDB4-72BB5A6C2480}" presName="node" presStyleLbl="node1" presStyleIdx="6" presStyleCnt="7" custScaleX="296402" custRadScaleRad="115074" custRadScaleInc="-75210">
        <dgm:presLayoutVars>
          <dgm:bulletEnabled val="1"/>
        </dgm:presLayoutVars>
      </dgm:prSet>
      <dgm:spPr/>
      <dgm:t>
        <a:bodyPr/>
        <a:lstStyle/>
        <a:p>
          <a:endParaRPr lang="en-US"/>
        </a:p>
      </dgm:t>
    </dgm:pt>
    <dgm:pt modelId="{B6033E4E-B540-4F94-9670-D3680FBBCA40}" type="pres">
      <dgm:prSet presAssocID="{B0AAF77B-4156-47EF-BDB4-72BB5A6C2480}" presName="spNode" presStyleCnt="0"/>
      <dgm:spPr/>
    </dgm:pt>
    <dgm:pt modelId="{B9DFCB7D-7B9F-4ED2-9550-5C5E93069D3D}" type="pres">
      <dgm:prSet presAssocID="{001D35EB-A5BD-4099-A54E-45860B97AA28}" presName="sibTrans" presStyleLbl="sibTrans1D1" presStyleIdx="6" presStyleCnt="7"/>
      <dgm:spPr/>
      <dgm:t>
        <a:bodyPr/>
        <a:lstStyle/>
        <a:p>
          <a:endParaRPr lang="en-US"/>
        </a:p>
      </dgm:t>
    </dgm:pt>
  </dgm:ptLst>
  <dgm:cxnLst>
    <dgm:cxn modelId="{3B49A2B6-7E10-4A5E-8599-E0E4B62AD00B}" srcId="{3304E615-FD1A-41B1-9524-5CD5E9D331E9}" destId="{3B2D68AD-B7E7-41C5-9CEB-7D0F5BB74303}" srcOrd="3" destOrd="0" parTransId="{E033A944-BA9B-469C-8297-DA60D52993EB}" sibTransId="{4BAD2D57-98D4-45A5-9D05-D89241548104}"/>
    <dgm:cxn modelId="{0E2BCDEA-1226-46D6-9FDA-143BA526F6A2}" srcId="{3304E615-FD1A-41B1-9524-5CD5E9D331E9}" destId="{B0AAF77B-4156-47EF-BDB4-72BB5A6C2480}" srcOrd="6" destOrd="0" parTransId="{9BD6E4C1-44CB-4048-888B-B1641A89231A}" sibTransId="{001D35EB-A5BD-4099-A54E-45860B97AA28}"/>
    <dgm:cxn modelId="{33A0F811-D4BA-4837-980B-3409994A5AD5}" type="presOf" srcId="{3304E615-FD1A-41B1-9524-5CD5E9D331E9}" destId="{72804974-EA9A-48EE-90EE-13912EA033DB}" srcOrd="0" destOrd="0" presId="urn:microsoft.com/office/officeart/2005/8/layout/cycle5"/>
    <dgm:cxn modelId="{7859D43C-EBEF-4818-A872-100F2ADC8847}" type="presOf" srcId="{4BAD2D57-98D4-45A5-9D05-D89241548104}" destId="{40813CD4-8353-4493-96BD-C9D7D670D9B1}" srcOrd="0" destOrd="0" presId="urn:microsoft.com/office/officeart/2005/8/layout/cycle5"/>
    <dgm:cxn modelId="{59A4F0F1-C054-422C-9854-5441D66999DD}" type="presOf" srcId="{3B2D68AD-B7E7-41C5-9CEB-7D0F5BB74303}" destId="{BAEF1E09-935A-44E5-B1CA-117AEEF38864}" srcOrd="0" destOrd="0" presId="urn:microsoft.com/office/officeart/2005/8/layout/cycle5"/>
    <dgm:cxn modelId="{0F8ED086-81F1-401D-A657-6B140AA463F9}" type="presOf" srcId="{5D39E860-B154-49D9-8AF3-57CE794A33E6}" destId="{9346F37F-F125-4594-9C89-529A29171298}" srcOrd="0" destOrd="0" presId="urn:microsoft.com/office/officeart/2005/8/layout/cycle5"/>
    <dgm:cxn modelId="{CE88AABE-5D9C-4AC3-9B58-F01100372157}" srcId="{3304E615-FD1A-41B1-9524-5CD5E9D331E9}" destId="{BE867DED-3330-4D7D-8B1B-09455DBCF46C}" srcOrd="4" destOrd="0" parTransId="{0C6E06E1-2C0C-4E70-BDCB-FAA640244BBE}" sibTransId="{AF30EC31-5638-4701-AD86-84B66E2E22EB}"/>
    <dgm:cxn modelId="{DEB71CB5-13E5-4109-BF56-AAF98999171E}" type="presOf" srcId="{001D35EB-A5BD-4099-A54E-45860B97AA28}" destId="{B9DFCB7D-7B9F-4ED2-9550-5C5E93069D3D}" srcOrd="0" destOrd="0" presId="urn:microsoft.com/office/officeart/2005/8/layout/cycle5"/>
    <dgm:cxn modelId="{9A61BB7A-0455-443C-93CD-26DFF08190A2}" srcId="{3304E615-FD1A-41B1-9524-5CD5E9D331E9}" destId="{147B6CC1-AAAE-476D-A0C5-B822882260DE}" srcOrd="2" destOrd="0" parTransId="{77F6AF3B-7DDF-40C0-AAFC-E6A5EBE4638E}" sibTransId="{CE1BD81E-5FAA-46CB-9C02-30EAF1025077}"/>
    <dgm:cxn modelId="{15F4B61B-BDFB-4B2E-9100-7E42018A2307}" type="presOf" srcId="{AF30EC31-5638-4701-AD86-84B66E2E22EB}" destId="{7A1E93B5-BDFF-4EC0-AC79-8BD01A6CCA22}" srcOrd="0" destOrd="0" presId="urn:microsoft.com/office/officeart/2005/8/layout/cycle5"/>
    <dgm:cxn modelId="{A5970915-3F99-4E95-96DA-E5AFB5CF7865}" type="presOf" srcId="{6C31174B-53F9-428B-98E5-3806A8AA0544}" destId="{46B50205-CBEF-44D1-80C6-517F9D3E9637}" srcOrd="0" destOrd="0" presId="urn:microsoft.com/office/officeart/2005/8/layout/cycle5"/>
    <dgm:cxn modelId="{660AFF30-7B4F-43EE-8D8E-1A7FCB309650}" type="presOf" srcId="{CE1BD81E-5FAA-46CB-9C02-30EAF1025077}" destId="{F4BDB37F-C3F9-4143-BA73-4616874CCFAB}" srcOrd="0" destOrd="0" presId="urn:microsoft.com/office/officeart/2005/8/layout/cycle5"/>
    <dgm:cxn modelId="{7001C6A9-69DA-44BA-84B7-E5272454E629}" type="presOf" srcId="{A9A27115-C20C-434C-AA34-6421A14C6ED1}" destId="{75882686-0946-4786-8547-82840690A78D}" srcOrd="0" destOrd="0" presId="urn:microsoft.com/office/officeart/2005/8/layout/cycle5"/>
    <dgm:cxn modelId="{193A3F7B-035C-4811-8308-D8E2ACDF9923}" srcId="{3304E615-FD1A-41B1-9524-5CD5E9D331E9}" destId="{ED00FBC8-72E0-49B0-9F59-529212354759}" srcOrd="5" destOrd="0" parTransId="{32A879D2-8A5B-4411-AB07-3BCC8A48B388}" sibTransId="{6C31174B-53F9-428B-98E5-3806A8AA0544}"/>
    <dgm:cxn modelId="{29C1AD1D-7B58-438E-B1FC-6FA8605C1E70}" type="presOf" srcId="{8093B8EC-8671-42A8-982A-E002AE3288F8}" destId="{D769DE20-1517-4672-A3C4-8825CAF8CBA1}" srcOrd="0" destOrd="0" presId="urn:microsoft.com/office/officeart/2005/8/layout/cycle5"/>
    <dgm:cxn modelId="{E08F5078-2A73-45AF-A6AC-F471B832B5A9}" srcId="{3304E615-FD1A-41B1-9524-5CD5E9D331E9}" destId="{A9A27115-C20C-434C-AA34-6421A14C6ED1}" srcOrd="1" destOrd="0" parTransId="{2C72339D-71EE-44AB-A5BA-E8FD2FF8A1BA}" sibTransId="{8093B8EC-8671-42A8-982A-E002AE3288F8}"/>
    <dgm:cxn modelId="{38F8D57D-E3CA-435F-9D5B-73E380F18DF6}" type="presOf" srcId="{147B6CC1-AAAE-476D-A0C5-B822882260DE}" destId="{F33AAD2A-7B6F-4DDE-B5D7-869C289DBBCE}" srcOrd="0" destOrd="0" presId="urn:microsoft.com/office/officeart/2005/8/layout/cycle5"/>
    <dgm:cxn modelId="{CDF405B6-61EC-47D2-80AD-C68DAB5C16FA}" srcId="{3304E615-FD1A-41B1-9524-5CD5E9D331E9}" destId="{8C47890A-C6DB-41A3-B589-09D796C1AFE1}" srcOrd="0" destOrd="0" parTransId="{896D4234-E1D4-4B29-BBA0-6566F0DACD8E}" sibTransId="{5D39E860-B154-49D9-8AF3-57CE794A33E6}"/>
    <dgm:cxn modelId="{4E190411-93AE-49CD-AA08-FBE71FE15815}" type="presOf" srcId="{B0AAF77B-4156-47EF-BDB4-72BB5A6C2480}" destId="{B216E724-8206-402C-9CE7-B66B92F2B68F}" srcOrd="0" destOrd="0" presId="urn:microsoft.com/office/officeart/2005/8/layout/cycle5"/>
    <dgm:cxn modelId="{FB415425-5844-4499-B9E2-45BC12DAE1B3}" type="presOf" srcId="{ED00FBC8-72E0-49B0-9F59-529212354759}" destId="{20023100-6A0C-4A8F-B0E0-BF1C6957E31E}" srcOrd="0" destOrd="0" presId="urn:microsoft.com/office/officeart/2005/8/layout/cycle5"/>
    <dgm:cxn modelId="{696BD5F7-EC8B-4FD9-BDE6-AE8861A8BADB}" type="presOf" srcId="{BE867DED-3330-4D7D-8B1B-09455DBCF46C}" destId="{295B1944-89E5-432E-BDDC-F2358B466F70}" srcOrd="0" destOrd="0" presId="urn:microsoft.com/office/officeart/2005/8/layout/cycle5"/>
    <dgm:cxn modelId="{41D50FDE-2A1D-4720-9D7E-2FE6EBB40699}" type="presOf" srcId="{8C47890A-C6DB-41A3-B589-09D796C1AFE1}" destId="{44CB78CD-25AC-4314-83B3-5096EF3F7761}" srcOrd="0" destOrd="0" presId="urn:microsoft.com/office/officeart/2005/8/layout/cycle5"/>
    <dgm:cxn modelId="{1C837C6D-F737-4D62-91C1-2208B42BDE7A}" type="presParOf" srcId="{72804974-EA9A-48EE-90EE-13912EA033DB}" destId="{44CB78CD-25AC-4314-83B3-5096EF3F7761}" srcOrd="0" destOrd="0" presId="urn:microsoft.com/office/officeart/2005/8/layout/cycle5"/>
    <dgm:cxn modelId="{86AF5B2E-3342-4EC0-814E-2ED030362F56}" type="presParOf" srcId="{72804974-EA9A-48EE-90EE-13912EA033DB}" destId="{A42EC6A0-B8D8-4F86-BE25-5CEA2BCA8DEA}" srcOrd="1" destOrd="0" presId="urn:microsoft.com/office/officeart/2005/8/layout/cycle5"/>
    <dgm:cxn modelId="{34E88180-C710-4970-9DA7-EE02B6DE27F6}" type="presParOf" srcId="{72804974-EA9A-48EE-90EE-13912EA033DB}" destId="{9346F37F-F125-4594-9C89-529A29171298}" srcOrd="2" destOrd="0" presId="urn:microsoft.com/office/officeart/2005/8/layout/cycle5"/>
    <dgm:cxn modelId="{BD1182DA-40BB-41EB-823D-1E7A3B9DC97F}" type="presParOf" srcId="{72804974-EA9A-48EE-90EE-13912EA033DB}" destId="{75882686-0946-4786-8547-82840690A78D}" srcOrd="3" destOrd="0" presId="urn:microsoft.com/office/officeart/2005/8/layout/cycle5"/>
    <dgm:cxn modelId="{510C2C8A-C701-43B6-AF09-8E84A7657DC0}" type="presParOf" srcId="{72804974-EA9A-48EE-90EE-13912EA033DB}" destId="{BAF6FEA5-EE34-4D5C-9695-352B4B83E3C9}" srcOrd="4" destOrd="0" presId="urn:microsoft.com/office/officeart/2005/8/layout/cycle5"/>
    <dgm:cxn modelId="{79544224-6AD4-4CBE-BB3E-8271E097A5C9}" type="presParOf" srcId="{72804974-EA9A-48EE-90EE-13912EA033DB}" destId="{D769DE20-1517-4672-A3C4-8825CAF8CBA1}" srcOrd="5" destOrd="0" presId="urn:microsoft.com/office/officeart/2005/8/layout/cycle5"/>
    <dgm:cxn modelId="{A5AFEC2C-DA53-46C7-86B8-0E04775CE9BB}" type="presParOf" srcId="{72804974-EA9A-48EE-90EE-13912EA033DB}" destId="{F33AAD2A-7B6F-4DDE-B5D7-869C289DBBCE}" srcOrd="6" destOrd="0" presId="urn:microsoft.com/office/officeart/2005/8/layout/cycle5"/>
    <dgm:cxn modelId="{A2E8E637-CC62-4200-846F-8849164FE861}" type="presParOf" srcId="{72804974-EA9A-48EE-90EE-13912EA033DB}" destId="{4A2F49BD-E4B7-4DCE-8E45-824A45CFDD79}" srcOrd="7" destOrd="0" presId="urn:microsoft.com/office/officeart/2005/8/layout/cycle5"/>
    <dgm:cxn modelId="{42147B7F-5433-4EA3-A1A2-3CD201D0F07F}" type="presParOf" srcId="{72804974-EA9A-48EE-90EE-13912EA033DB}" destId="{F4BDB37F-C3F9-4143-BA73-4616874CCFAB}" srcOrd="8" destOrd="0" presId="urn:microsoft.com/office/officeart/2005/8/layout/cycle5"/>
    <dgm:cxn modelId="{5A7AD6F7-E1C2-4744-861C-C07D4544B3C6}" type="presParOf" srcId="{72804974-EA9A-48EE-90EE-13912EA033DB}" destId="{BAEF1E09-935A-44E5-B1CA-117AEEF38864}" srcOrd="9" destOrd="0" presId="urn:microsoft.com/office/officeart/2005/8/layout/cycle5"/>
    <dgm:cxn modelId="{9E17DE8B-93DC-461C-88F3-9185742A1934}" type="presParOf" srcId="{72804974-EA9A-48EE-90EE-13912EA033DB}" destId="{47F2E490-8992-43B4-8EE9-C3053CC4E5FB}" srcOrd="10" destOrd="0" presId="urn:microsoft.com/office/officeart/2005/8/layout/cycle5"/>
    <dgm:cxn modelId="{C2080EE5-1686-4331-88DF-AACE7C671720}" type="presParOf" srcId="{72804974-EA9A-48EE-90EE-13912EA033DB}" destId="{40813CD4-8353-4493-96BD-C9D7D670D9B1}" srcOrd="11" destOrd="0" presId="urn:microsoft.com/office/officeart/2005/8/layout/cycle5"/>
    <dgm:cxn modelId="{5985ADE9-F349-48E0-A2A8-DE69F83EF2E8}" type="presParOf" srcId="{72804974-EA9A-48EE-90EE-13912EA033DB}" destId="{295B1944-89E5-432E-BDDC-F2358B466F70}" srcOrd="12" destOrd="0" presId="urn:microsoft.com/office/officeart/2005/8/layout/cycle5"/>
    <dgm:cxn modelId="{AB783FF6-05F9-4E0D-BB3C-973F3D9D5F5E}" type="presParOf" srcId="{72804974-EA9A-48EE-90EE-13912EA033DB}" destId="{0DEA89A1-3AA5-49A2-A3CC-04C2055B8DCF}" srcOrd="13" destOrd="0" presId="urn:microsoft.com/office/officeart/2005/8/layout/cycle5"/>
    <dgm:cxn modelId="{1ABD27C0-0B84-41D2-9257-9B1706EF6982}" type="presParOf" srcId="{72804974-EA9A-48EE-90EE-13912EA033DB}" destId="{7A1E93B5-BDFF-4EC0-AC79-8BD01A6CCA22}" srcOrd="14" destOrd="0" presId="urn:microsoft.com/office/officeart/2005/8/layout/cycle5"/>
    <dgm:cxn modelId="{8E44B847-78AA-48E9-A355-873D610DDB65}" type="presParOf" srcId="{72804974-EA9A-48EE-90EE-13912EA033DB}" destId="{20023100-6A0C-4A8F-B0E0-BF1C6957E31E}" srcOrd="15" destOrd="0" presId="urn:microsoft.com/office/officeart/2005/8/layout/cycle5"/>
    <dgm:cxn modelId="{08F91CD3-587C-4CD8-969F-909699CD07CE}" type="presParOf" srcId="{72804974-EA9A-48EE-90EE-13912EA033DB}" destId="{377DA4CA-BF41-44F7-A12B-50659A0BF45F}" srcOrd="16" destOrd="0" presId="urn:microsoft.com/office/officeart/2005/8/layout/cycle5"/>
    <dgm:cxn modelId="{A02EAD19-62A7-49B6-920C-7E667CC360F9}" type="presParOf" srcId="{72804974-EA9A-48EE-90EE-13912EA033DB}" destId="{46B50205-CBEF-44D1-80C6-517F9D3E9637}" srcOrd="17" destOrd="0" presId="urn:microsoft.com/office/officeart/2005/8/layout/cycle5"/>
    <dgm:cxn modelId="{FEAA1D11-57C5-4314-9F16-E81C76CD172C}" type="presParOf" srcId="{72804974-EA9A-48EE-90EE-13912EA033DB}" destId="{B216E724-8206-402C-9CE7-B66B92F2B68F}" srcOrd="18" destOrd="0" presId="urn:microsoft.com/office/officeart/2005/8/layout/cycle5"/>
    <dgm:cxn modelId="{0246EDD9-F737-435A-BC3B-55E9B7C12D57}" type="presParOf" srcId="{72804974-EA9A-48EE-90EE-13912EA033DB}" destId="{B6033E4E-B540-4F94-9670-D3680FBBCA40}" srcOrd="19" destOrd="0" presId="urn:microsoft.com/office/officeart/2005/8/layout/cycle5"/>
    <dgm:cxn modelId="{C262A6C8-D6BA-4CC7-800A-AA8F598C3694}" type="presParOf" srcId="{72804974-EA9A-48EE-90EE-13912EA033DB}" destId="{B9DFCB7D-7B9F-4ED2-9550-5C5E93069D3D}" srcOrd="20" destOrd="0" presId="urn:microsoft.com/office/officeart/2005/8/layout/cycle5"/>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53C075-C9B1-4D58-9BDA-2C63DF4CDA50}" type="datetimeFigureOut">
              <a:rPr lang="en-US" smtClean="0"/>
              <a:pPr/>
              <a:t>1/20/2021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2DB500-9386-4FC6-A57A-86E7C6B24BD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kumimoji="0" lang="en-GB" sz="1200" b="0" i="0" u="none" strike="noStrike" cap="none" normalizeH="0" baseline="0" dirty="0" smtClean="0">
              <a:ln>
                <a:noFill/>
              </a:ln>
              <a:solidFill>
                <a:schemeClr val="tx1"/>
              </a:solidFill>
              <a:effectLst/>
              <a:latin typeface="Trebuchet MS" pitchFamily="34" charset="0"/>
              <a:cs typeface="Times New Roman" pitchFamily="18" charset="0"/>
            </a:endParaRPr>
          </a:p>
        </p:txBody>
      </p:sp>
      <p:sp>
        <p:nvSpPr>
          <p:cNvPr id="4" name="Slide Number Placeholder 3"/>
          <p:cNvSpPr>
            <a:spLocks noGrp="1"/>
          </p:cNvSpPr>
          <p:nvPr>
            <p:ph type="sldNum" sz="quarter" idx="10"/>
          </p:nvPr>
        </p:nvSpPr>
        <p:spPr/>
        <p:txBody>
          <a:bodyPr/>
          <a:lstStyle/>
          <a:p>
            <a:fld id="{462DB500-9386-4FC6-A57A-86E7C6B24BD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228600" algn="l" defTabSz="914400" rtl="0" eaLnBrk="1" fontAlgn="base" latinLnBrk="0" hangingPunct="1">
              <a:lnSpc>
                <a:spcPct val="100000"/>
              </a:lnSpc>
              <a:spcBef>
                <a:spcPct val="0"/>
              </a:spcBef>
              <a:spcAft>
                <a:spcPct val="0"/>
              </a:spcAft>
              <a:buClrTx/>
              <a:buSzTx/>
              <a:buFontTx/>
              <a:buNone/>
              <a:tabLst/>
            </a:pPr>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9B2733-C2D9-4CCB-BA63-35D3C4272DF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62DB500-9386-4FC6-A57A-86E7C6B24BD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462DB500-9386-4FC6-A57A-86E7C6B24BD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9B2733-C2D9-4CCB-BA63-35D3C4272DF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CE11E8-BDA6-426B-870A-325BE98094D8}" type="datetimeFigureOut">
              <a:rPr lang="en-US" smtClean="0"/>
              <a:pPr/>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7F218-DA37-4BAF-A94A-4FF728F20C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CE11E8-BDA6-426B-870A-325BE98094D8}" type="datetimeFigureOut">
              <a:rPr lang="en-US" smtClean="0"/>
              <a:pPr/>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7F218-DA37-4BAF-A94A-4FF728F20CD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52"/>
            <a:ext cx="8229600" cy="3643338"/>
          </a:xfrm>
        </p:spPr>
        <p:txBody>
          <a:bodyPr>
            <a:normAutofit/>
          </a:bodyPr>
          <a:lstStyle>
            <a:lvl1pPr algn="just">
              <a:lnSpc>
                <a:spcPct val="120000"/>
              </a:lnSpc>
              <a:spcBef>
                <a:spcPts val="0"/>
              </a:spcBef>
              <a:spcAft>
                <a:spcPts val="1000"/>
              </a:spcAft>
              <a:buSzPct val="80000"/>
              <a:buFont typeface="Wingdings" pitchFamily="2" charset="2"/>
              <a:buChar char=""/>
              <a:defRPr sz="2000">
                <a:latin typeface="Trebuchet MS" pitchFamily="34" charset="0"/>
              </a:defRPr>
            </a:lvl1pPr>
            <a:lvl2pPr algn="just">
              <a:lnSpc>
                <a:spcPct val="120000"/>
              </a:lnSpc>
              <a:spcAft>
                <a:spcPts val="1000"/>
              </a:spcAft>
              <a:defRPr sz="1800">
                <a:latin typeface="Trebuchet MS" pitchFamily="34" charset="0"/>
              </a:defRPr>
            </a:lvl2pPr>
            <a:lvl3pPr algn="just">
              <a:lnSpc>
                <a:spcPct val="120000"/>
              </a:lnSpc>
              <a:spcAft>
                <a:spcPts val="1000"/>
              </a:spcAft>
              <a:defRPr sz="1600">
                <a:latin typeface="Trebuchet MS" pitchFamily="34" charset="0"/>
              </a:defRPr>
            </a:lvl3pPr>
            <a:lvl4pPr algn="just">
              <a:lnSpc>
                <a:spcPct val="120000"/>
              </a:lnSpc>
              <a:spcAft>
                <a:spcPts val="1000"/>
              </a:spcAft>
              <a:defRPr sz="1400">
                <a:latin typeface="Trebuchet MS" pitchFamily="34" charset="0"/>
              </a:defRPr>
            </a:lvl4pPr>
            <a:lvl5pPr algn="just">
              <a:lnSpc>
                <a:spcPct val="120000"/>
              </a:lnSpc>
              <a:spcAft>
                <a:spcPts val="1000"/>
              </a:spcAft>
              <a:defRPr sz="1400">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7" name="Group 16"/>
          <p:cNvGrpSpPr/>
          <p:nvPr userDrawn="1"/>
        </p:nvGrpSpPr>
        <p:grpSpPr>
          <a:xfrm>
            <a:off x="0" y="-19050"/>
            <a:ext cx="9144000" cy="5162550"/>
            <a:chOff x="0" y="-19050"/>
            <a:chExt cx="9144000" cy="5162550"/>
          </a:xfrm>
        </p:grpSpPr>
        <p:grpSp>
          <p:nvGrpSpPr>
            <p:cNvPr id="18" name="Group 25"/>
            <p:cNvGrpSpPr/>
            <p:nvPr userDrawn="1"/>
          </p:nvGrpSpPr>
          <p:grpSpPr>
            <a:xfrm>
              <a:off x="0" y="-19050"/>
              <a:ext cx="9144000" cy="828480"/>
              <a:chOff x="0" y="-19050"/>
              <a:chExt cx="9144000" cy="828480"/>
            </a:xfrm>
          </p:grpSpPr>
          <p:sp>
            <p:nvSpPr>
              <p:cNvPr id="25" name="Title 1"/>
              <p:cNvSpPr txBox="1">
                <a:spLocks/>
              </p:cNvSpPr>
              <p:nvPr userDrawn="1"/>
            </p:nvSpPr>
            <p:spPr>
              <a:xfrm>
                <a:off x="0" y="-19050"/>
                <a:ext cx="9144000" cy="762000"/>
              </a:xfrm>
              <a:prstGeom prst="rect">
                <a:avLst/>
              </a:prstGeom>
              <a:solidFill>
                <a:srgbClr val="FF0066"/>
              </a:solidFill>
            </p:spPr>
            <p:txBody>
              <a:bodyPr vert="horz" lIns="68580" tIns="34290" rIns="68580" bIns="34290" rtlCol="0" anchor="ctr">
                <a:no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N" sz="3600" b="1"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sp>
            <p:nvSpPr>
              <p:cNvPr id="26" name="Title 1"/>
              <p:cNvSpPr txBox="1">
                <a:spLocks/>
              </p:cNvSpPr>
              <p:nvPr userDrawn="1"/>
            </p:nvSpPr>
            <p:spPr>
              <a:xfrm>
                <a:off x="0" y="773430"/>
                <a:ext cx="9144000" cy="36000"/>
              </a:xfrm>
              <a:prstGeom prst="rect">
                <a:avLst/>
              </a:prstGeom>
              <a:solidFill>
                <a:srgbClr val="FF3399"/>
              </a:solidFill>
            </p:spPr>
            <p:txBody>
              <a:bodyPr vert="horz" lIns="68580" tIns="34290" rIns="68580" bIns="34290" rtlCol="0" anchor="ctr">
                <a:no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N" sz="3600" b="1"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grpSp>
        <p:grpSp>
          <p:nvGrpSpPr>
            <p:cNvPr id="19" name="Group 24"/>
            <p:cNvGrpSpPr/>
            <p:nvPr userDrawn="1"/>
          </p:nvGrpSpPr>
          <p:grpSpPr>
            <a:xfrm>
              <a:off x="0" y="4933950"/>
              <a:ext cx="9144000" cy="209550"/>
              <a:chOff x="0" y="4933950"/>
              <a:chExt cx="9144000" cy="209550"/>
            </a:xfrm>
          </p:grpSpPr>
          <p:sp>
            <p:nvSpPr>
              <p:cNvPr id="20" name="Title 1"/>
              <p:cNvSpPr txBox="1">
                <a:spLocks/>
              </p:cNvSpPr>
              <p:nvPr userDrawn="1"/>
            </p:nvSpPr>
            <p:spPr>
              <a:xfrm>
                <a:off x="3048000" y="4933950"/>
                <a:ext cx="6096000" cy="209550"/>
              </a:xfrm>
              <a:prstGeom prst="chevron">
                <a:avLst/>
              </a:prstGeom>
              <a:solidFill>
                <a:srgbClr val="FF0066"/>
              </a:solidFill>
            </p:spPr>
            <p:txBody>
              <a:bodyPr vert="horz" lIns="68580" tIns="34290" rIns="68580" bIns="34290" rtlCol="0" anchor="ctr">
                <a:no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N" sz="3600" b="1"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sp>
            <p:nvSpPr>
              <p:cNvPr id="21" name="Title 1"/>
              <p:cNvSpPr txBox="1">
                <a:spLocks/>
              </p:cNvSpPr>
              <p:nvPr userDrawn="1"/>
            </p:nvSpPr>
            <p:spPr>
              <a:xfrm>
                <a:off x="0" y="4933950"/>
                <a:ext cx="2743200" cy="209550"/>
              </a:xfrm>
              <a:prstGeom prst="homePlate">
                <a:avLst/>
              </a:prstGeom>
              <a:solidFill>
                <a:srgbClr val="FF3399"/>
              </a:solidFill>
            </p:spPr>
            <p:txBody>
              <a:bodyPr vert="horz" lIns="68580" tIns="34290" rIns="68580" bIns="34290" rtlCol="0" anchor="ctr">
                <a:no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N" sz="3600" b="1"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sp>
            <p:nvSpPr>
              <p:cNvPr id="22" name="Title 1"/>
              <p:cNvSpPr txBox="1">
                <a:spLocks/>
              </p:cNvSpPr>
              <p:nvPr userDrawn="1"/>
            </p:nvSpPr>
            <p:spPr>
              <a:xfrm>
                <a:off x="2709333" y="4933950"/>
                <a:ext cx="203200" cy="209550"/>
              </a:xfrm>
              <a:prstGeom prst="chevron">
                <a:avLst/>
              </a:prstGeom>
              <a:solidFill>
                <a:srgbClr val="FF3399"/>
              </a:solidFill>
            </p:spPr>
            <p:txBody>
              <a:bodyPr vert="horz" lIns="68580" tIns="34290" rIns="68580" bIns="34290" rtlCol="0" anchor="ctr">
                <a:no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N" sz="3600" b="1"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sp>
            <p:nvSpPr>
              <p:cNvPr id="23" name="Title 1"/>
              <p:cNvSpPr txBox="1">
                <a:spLocks/>
              </p:cNvSpPr>
              <p:nvPr userDrawn="1"/>
            </p:nvSpPr>
            <p:spPr>
              <a:xfrm>
                <a:off x="2878666" y="4933950"/>
                <a:ext cx="203200" cy="209550"/>
              </a:xfrm>
              <a:prstGeom prst="chevron">
                <a:avLst/>
              </a:prstGeom>
              <a:solidFill>
                <a:srgbClr val="FF3399"/>
              </a:solidFill>
            </p:spPr>
            <p:txBody>
              <a:bodyPr vert="horz" lIns="68580" tIns="34290" rIns="68580" bIns="34290" rtlCol="0" anchor="ctr">
                <a:no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N" sz="3600" b="1"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sp>
            <p:nvSpPr>
              <p:cNvPr id="24" name="Title 1"/>
              <p:cNvSpPr txBox="1">
                <a:spLocks/>
              </p:cNvSpPr>
              <p:nvPr userDrawn="1"/>
            </p:nvSpPr>
            <p:spPr>
              <a:xfrm>
                <a:off x="6629400" y="4933950"/>
                <a:ext cx="2514600" cy="209550"/>
              </a:xfrm>
              <a:prstGeom prst="rect">
                <a:avLst/>
              </a:prstGeom>
              <a:solidFill>
                <a:srgbClr val="FF0066"/>
              </a:solidFill>
            </p:spPr>
            <p:txBody>
              <a:bodyPr vert="horz" lIns="68580" tIns="34290" rIns="68580" bIns="34290" rtlCol="0" anchor="ctr">
                <a:no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N" sz="3600" b="1"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grpSp>
      </p:grpSp>
      <p:sp>
        <p:nvSpPr>
          <p:cNvPr id="2" name="Title 1"/>
          <p:cNvSpPr>
            <a:spLocks noGrp="1"/>
          </p:cNvSpPr>
          <p:nvPr>
            <p:ph type="title"/>
          </p:nvPr>
        </p:nvSpPr>
        <p:spPr>
          <a:xfrm>
            <a:off x="457200" y="-18"/>
            <a:ext cx="8229600" cy="785818"/>
          </a:xfrm>
        </p:spPr>
        <p:txBody>
          <a:bodyPr>
            <a:normAutofit/>
          </a:bodyPr>
          <a:lstStyle>
            <a:lvl1pPr>
              <a:defRPr sz="2800" b="1">
                <a:solidFill>
                  <a:schemeClr val="bg1"/>
                </a:solidFill>
                <a:latin typeface="Trebuchet MS" pitchFamily="34" charset="0"/>
              </a:defRPr>
            </a:lvl1p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CE11E8-BDA6-426B-870A-325BE98094D8}" type="datetimeFigureOut">
              <a:rPr lang="en-US" smtClean="0"/>
              <a:pPr/>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D7F218-DA37-4BAF-A94A-4FF728F20CD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CE11E8-BDA6-426B-870A-325BE98094D8}" type="datetimeFigureOut">
              <a:rPr lang="en-US" smtClean="0"/>
              <a:pPr/>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7F218-DA37-4BAF-A94A-4FF728F20CD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CE11E8-BDA6-426B-870A-325BE98094D8}" type="datetimeFigureOut">
              <a:rPr lang="en-US" smtClean="0"/>
              <a:pPr/>
              <a:t>1/20/2021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D7F218-DA37-4BAF-A94A-4FF728F20CD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CE11E8-BDA6-426B-870A-325BE98094D8}" type="datetimeFigureOut">
              <a:rPr lang="en-US" smtClean="0"/>
              <a:pPr/>
              <a:t>1/20/2021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D7F218-DA37-4BAF-A94A-4FF728F20C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E11E8-BDA6-426B-870A-325BE98094D8}" type="datetimeFigureOut">
              <a:rPr lang="en-US" smtClean="0"/>
              <a:pPr/>
              <a:t>1/20/2021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D7F218-DA37-4BAF-A94A-4FF728F20C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E11E8-BDA6-426B-870A-325BE98094D8}" type="datetimeFigureOut">
              <a:rPr lang="en-US" smtClean="0"/>
              <a:pPr/>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7F218-DA37-4BAF-A94A-4FF728F20C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CE11E8-BDA6-426B-870A-325BE98094D8}" type="datetimeFigureOut">
              <a:rPr lang="en-US" smtClean="0"/>
              <a:pPr/>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D7F218-DA37-4BAF-A94A-4FF728F20C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CE11E8-BDA6-426B-870A-325BE98094D8}" type="datetimeFigureOut">
              <a:rPr lang="en-US" smtClean="0"/>
              <a:pPr/>
              <a:t>1/20/2021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D7F218-DA37-4BAF-A94A-4FF728F20C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429000" y="1339144"/>
            <a:ext cx="5410200" cy="857250"/>
          </a:xfrm>
          <a:prstGeom prst="rect">
            <a:avLst/>
          </a:prstGeom>
        </p:spPr>
        <p:txBody>
          <a:bodyPr>
            <a:normAutofit/>
          </a:bodyPr>
          <a:lstStyle/>
          <a:p>
            <a:pPr algn="ctr"/>
            <a:r>
              <a:rPr lang="en-GB" sz="2400" b="1" dirty="0" smtClean="0">
                <a:solidFill>
                  <a:srgbClr val="1F3B73"/>
                </a:solidFill>
              </a:rPr>
              <a:t>National Summit on </a:t>
            </a:r>
            <a:br>
              <a:rPr lang="en-GB" sz="2400" b="1" dirty="0" smtClean="0">
                <a:solidFill>
                  <a:srgbClr val="1F3B73"/>
                </a:solidFill>
              </a:rPr>
            </a:br>
            <a:r>
              <a:rPr lang="en-GB" sz="2400" b="1" dirty="0" smtClean="0">
                <a:solidFill>
                  <a:srgbClr val="1F3B73"/>
                </a:solidFill>
              </a:rPr>
              <a:t>Good and Replicable Practices – 2020</a:t>
            </a:r>
          </a:p>
        </p:txBody>
      </p:sp>
      <p:sp>
        <p:nvSpPr>
          <p:cNvPr id="7" name="Title 5"/>
          <p:cNvSpPr txBox="1">
            <a:spLocks/>
          </p:cNvSpPr>
          <p:nvPr/>
        </p:nvSpPr>
        <p:spPr>
          <a:xfrm>
            <a:off x="3278188" y="3943945"/>
            <a:ext cx="5711824" cy="985259"/>
          </a:xfrm>
          <a:prstGeom prst="rect">
            <a:avLst/>
          </a:prstGeom>
        </p:spPr>
        <p:txBody>
          <a:bodyPr anchor="b"/>
          <a:lstStyle/>
          <a:p>
            <a:pPr marL="0" marR="0" lvl="0" indent="0" algn="ctr" defTabSz="914400" rtl="0" eaLnBrk="1" fontAlgn="auto" latinLnBrk="0" hangingPunct="1">
              <a:spcBef>
                <a:spcPct val="0"/>
              </a:spcBef>
              <a:spcAft>
                <a:spcPts val="0"/>
              </a:spcAft>
              <a:buClrTx/>
              <a:buSzTx/>
              <a:buFontTx/>
              <a:buNone/>
              <a:tabLst/>
              <a:defRPr/>
            </a:pPr>
            <a:r>
              <a:rPr kumimoji="0" lang="en-GB" sz="1600" b="1" i="0" u="none" strike="noStrike" kern="1200" cap="none" spc="0" normalizeH="0" baseline="0" noProof="0" dirty="0" err="1" smtClean="0">
                <a:ln>
                  <a:noFill/>
                </a:ln>
                <a:solidFill>
                  <a:srgbClr val="FF3399"/>
                </a:solidFill>
                <a:effectLst/>
                <a:uLnTx/>
                <a:uFillTx/>
                <a:latin typeface="Trebuchet MS" pitchFamily="34" charset="0"/>
                <a:ea typeface="+mj-ea"/>
                <a:cs typeface="+mj-cs"/>
              </a:rPr>
              <a:t>Dr.J.Radhakrishnan</a:t>
            </a:r>
            <a:r>
              <a:rPr kumimoji="0" lang="en-GB" sz="1600" b="1" i="0" u="none" strike="noStrike" kern="1200" cap="none" spc="0" normalizeH="0" baseline="0" noProof="0" dirty="0" smtClean="0">
                <a:ln>
                  <a:noFill/>
                </a:ln>
                <a:solidFill>
                  <a:srgbClr val="FF3399"/>
                </a:solidFill>
                <a:effectLst/>
                <a:uLnTx/>
                <a:uFillTx/>
                <a:latin typeface="Trebuchet MS" pitchFamily="34" charset="0"/>
                <a:ea typeface="+mj-ea"/>
                <a:cs typeface="+mj-cs"/>
              </a:rPr>
              <a:t>,</a:t>
            </a:r>
            <a:r>
              <a:rPr kumimoji="0" lang="en-GB" sz="1600" b="1" i="0" u="none" strike="noStrike" kern="1200" cap="none" spc="0" normalizeH="0" noProof="0" dirty="0" smtClean="0">
                <a:ln>
                  <a:noFill/>
                </a:ln>
                <a:solidFill>
                  <a:srgbClr val="FF3399"/>
                </a:solidFill>
                <a:effectLst/>
                <a:uLnTx/>
                <a:uFillTx/>
                <a:latin typeface="Trebuchet MS" pitchFamily="34" charset="0"/>
                <a:ea typeface="+mj-ea"/>
                <a:cs typeface="+mj-cs"/>
              </a:rPr>
              <a:t> </a:t>
            </a:r>
            <a:r>
              <a:rPr kumimoji="0" lang="en-GB" sz="1600" b="1" i="0" u="none" strike="noStrike" kern="1200" cap="none" spc="0" normalizeH="0" noProof="0" dirty="0" err="1" smtClean="0">
                <a:ln>
                  <a:noFill/>
                </a:ln>
                <a:solidFill>
                  <a:srgbClr val="FF3399"/>
                </a:solidFill>
                <a:effectLst/>
                <a:uLnTx/>
                <a:uFillTx/>
                <a:latin typeface="Trebuchet MS" pitchFamily="34" charset="0"/>
                <a:ea typeface="+mj-ea"/>
                <a:cs typeface="+mj-cs"/>
              </a:rPr>
              <a:t>IAS</a:t>
            </a:r>
            <a:r>
              <a:rPr kumimoji="0" lang="en-GB" sz="1600" b="1" i="0" u="none" strike="noStrike" kern="1200" cap="none" spc="0" normalizeH="0" noProof="0" dirty="0" smtClean="0">
                <a:ln>
                  <a:noFill/>
                </a:ln>
                <a:solidFill>
                  <a:srgbClr val="FF3399"/>
                </a:solidFill>
                <a:effectLst/>
                <a:uLnTx/>
                <a:uFillTx/>
                <a:latin typeface="Trebuchet MS" pitchFamily="34" charset="0"/>
                <a:ea typeface="+mj-ea"/>
                <a:cs typeface="+mj-cs"/>
              </a:rPr>
              <a:t>,</a:t>
            </a:r>
          </a:p>
          <a:p>
            <a:pPr marL="0" marR="0" lvl="0" indent="0" algn="ctr" defTabSz="914400" rtl="0" eaLnBrk="1" fontAlgn="auto" latinLnBrk="0" hangingPunct="1">
              <a:spcBef>
                <a:spcPct val="0"/>
              </a:spcBef>
              <a:spcAft>
                <a:spcPts val="0"/>
              </a:spcAft>
              <a:buClrTx/>
              <a:buSzTx/>
              <a:buFontTx/>
              <a:buNone/>
              <a:tabLst/>
              <a:defRPr/>
            </a:pPr>
            <a:r>
              <a:rPr kumimoji="0" lang="en-GB" sz="1600" b="1" i="0" u="none" strike="noStrike" kern="1200" cap="none" spc="0" normalizeH="0" baseline="0" noProof="0" dirty="0" smtClean="0">
                <a:ln>
                  <a:noFill/>
                </a:ln>
                <a:effectLst/>
                <a:uLnTx/>
                <a:uFillTx/>
                <a:latin typeface="Trebuchet MS" pitchFamily="34" charset="0"/>
                <a:ea typeface="+mj-ea"/>
                <a:cs typeface="+mj-cs"/>
              </a:rPr>
              <a:t>Principal Secretary to Government</a:t>
            </a:r>
          </a:p>
          <a:p>
            <a:pPr marL="0" marR="0" lvl="0" indent="0" algn="ctr" defTabSz="914400" rtl="0" eaLnBrk="1" fontAlgn="auto" latinLnBrk="0" hangingPunct="1">
              <a:spcBef>
                <a:spcPct val="0"/>
              </a:spcBef>
              <a:spcAft>
                <a:spcPts val="0"/>
              </a:spcAft>
              <a:buClrTx/>
              <a:buSzTx/>
              <a:buFontTx/>
              <a:buNone/>
              <a:tabLst/>
              <a:defRPr/>
            </a:pPr>
            <a:r>
              <a:rPr lang="en-GB" sz="1600" b="1" dirty="0" smtClean="0">
                <a:latin typeface="Trebuchet MS" pitchFamily="34" charset="0"/>
                <a:ea typeface="+mj-ea"/>
                <a:cs typeface="+mj-cs"/>
              </a:rPr>
              <a:t>Health and Family Welfare Department</a:t>
            </a:r>
          </a:p>
          <a:p>
            <a:pPr marL="0" marR="0" lvl="0" indent="0" algn="ctr" defTabSz="914400" rtl="0" eaLnBrk="1" fontAlgn="auto" latinLnBrk="0" hangingPunct="1">
              <a:spcBef>
                <a:spcPct val="0"/>
              </a:spcBef>
              <a:spcAft>
                <a:spcPts val="0"/>
              </a:spcAft>
              <a:buClrTx/>
              <a:buSzTx/>
              <a:buFontTx/>
              <a:buNone/>
              <a:tabLst/>
              <a:defRPr/>
            </a:pPr>
            <a:r>
              <a:rPr lang="en-GB" sz="1600" b="1" dirty="0" smtClean="0">
                <a:latin typeface="Trebuchet MS" pitchFamily="34" charset="0"/>
                <a:ea typeface="+mj-ea"/>
                <a:cs typeface="+mj-cs"/>
              </a:rPr>
              <a:t>Govt. of Tamil Nadu</a:t>
            </a:r>
          </a:p>
        </p:txBody>
      </p:sp>
      <p:cxnSp>
        <p:nvCxnSpPr>
          <p:cNvPr id="9" name="Straight Connector 8"/>
          <p:cNvCxnSpPr/>
          <p:nvPr/>
        </p:nvCxnSpPr>
        <p:spPr>
          <a:xfrm>
            <a:off x="4149725" y="3856046"/>
            <a:ext cx="396875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859914" y="2206791"/>
            <a:ext cx="4548373" cy="1384995"/>
          </a:xfrm>
          <a:prstGeom prst="rect">
            <a:avLst/>
          </a:prstGeom>
          <a:noFill/>
        </p:spPr>
        <p:txBody>
          <a:bodyPr wrap="square" lIns="91440" tIns="45720" rIns="91440" bIns="45720">
            <a:spAutoFit/>
          </a:bodyPr>
          <a:lstStyle/>
          <a:p>
            <a:pPr algn="ctr"/>
            <a:r>
              <a:rPr lang="en-US" sz="2800" b="1" dirty="0" smtClean="0">
                <a:solidFill>
                  <a:srgbClr val="7030A0"/>
                </a:solidFill>
                <a:latin typeface="Trebuchet MS" pitchFamily="34" charset="0"/>
              </a:rPr>
              <a:t>Management of High Risk </a:t>
            </a:r>
          </a:p>
          <a:p>
            <a:pPr algn="ctr"/>
            <a:r>
              <a:rPr lang="en-US" sz="2800" b="1" dirty="0" smtClean="0">
                <a:solidFill>
                  <a:srgbClr val="7030A0"/>
                </a:solidFill>
                <a:latin typeface="Trebuchet MS" pitchFamily="34" charset="0"/>
              </a:rPr>
              <a:t>Antenatal Mothers </a:t>
            </a:r>
            <a:br>
              <a:rPr lang="en-US" sz="2800" b="1" dirty="0" smtClean="0">
                <a:solidFill>
                  <a:srgbClr val="7030A0"/>
                </a:solidFill>
                <a:latin typeface="Trebuchet MS" pitchFamily="34" charset="0"/>
              </a:rPr>
            </a:br>
            <a:r>
              <a:rPr lang="en-US" sz="2800" b="1" dirty="0" smtClean="0">
                <a:solidFill>
                  <a:srgbClr val="7030A0"/>
                </a:solidFill>
                <a:latin typeface="Trebuchet MS" pitchFamily="34" charset="0"/>
              </a:rPr>
              <a:t>during </a:t>
            </a:r>
            <a:r>
              <a:rPr lang="en-US" sz="2800" b="1" dirty="0" err="1" smtClean="0">
                <a:solidFill>
                  <a:srgbClr val="7030A0"/>
                </a:solidFill>
                <a:latin typeface="Trebuchet MS" pitchFamily="34" charset="0"/>
              </a:rPr>
              <a:t>Covid</a:t>
            </a:r>
            <a:r>
              <a:rPr lang="en-US" sz="2800" b="1" dirty="0" smtClean="0">
                <a:solidFill>
                  <a:srgbClr val="7030A0"/>
                </a:solidFill>
                <a:latin typeface="Trebuchet MS" pitchFamily="34" charset="0"/>
              </a:rPr>
              <a:t> Pandemic </a:t>
            </a:r>
            <a:endParaRPr lang="en-US" sz="2800" b="1" dirty="0">
              <a:solidFill>
                <a:srgbClr val="7030A0"/>
              </a:solidFill>
            </a:endParaRPr>
          </a:p>
        </p:txBody>
      </p:sp>
      <p:sp>
        <p:nvSpPr>
          <p:cNvPr id="14" name="Rectangle 13"/>
          <p:cNvSpPr/>
          <p:nvPr/>
        </p:nvSpPr>
        <p:spPr>
          <a:xfrm>
            <a:off x="0" y="0"/>
            <a:ext cx="3124200" cy="5143500"/>
          </a:xfrm>
          <a:prstGeom prst="rect">
            <a:avLst/>
          </a:prstGeom>
          <a:solidFill>
            <a:srgbClr val="FF8FC7"/>
          </a:solidFill>
        </p:spPr>
        <p:txBody>
          <a:bodyPr wrap="square">
            <a:noAutofit/>
          </a:bodyPr>
          <a:lstStyle/>
          <a:p>
            <a:pPr algn="ctr"/>
            <a:endParaRPr lang="en-US" sz="3200" dirty="0">
              <a:solidFill>
                <a:schemeClr val="bg1"/>
              </a:solidFill>
            </a:endParaRPr>
          </a:p>
        </p:txBody>
      </p:sp>
      <p:pic>
        <p:nvPicPr>
          <p:cNvPr id="13" name="Picture 2"/>
          <p:cNvPicPr>
            <a:picLocks noChangeAspect="1" noChangeArrowheads="1"/>
          </p:cNvPicPr>
          <p:nvPr/>
        </p:nvPicPr>
        <p:blipFill>
          <a:blip r:embed="rId3" cstate="print"/>
          <a:srcRect/>
          <a:stretch>
            <a:fillRect/>
          </a:stretch>
        </p:blipFill>
        <p:spPr bwMode="auto">
          <a:xfrm>
            <a:off x="38100" y="3286130"/>
            <a:ext cx="3048000" cy="1796410"/>
          </a:xfrm>
          <a:prstGeom prst="rect">
            <a:avLst/>
          </a:prstGeom>
          <a:noFill/>
          <a:ln w="9525">
            <a:noFill/>
            <a:miter lim="800000"/>
            <a:headEnd/>
            <a:tailEnd/>
          </a:ln>
          <a:effectLst/>
        </p:spPr>
      </p:pic>
      <p:pic>
        <p:nvPicPr>
          <p:cNvPr id="10" name="Picture 2" descr="800px-TamilNadu_Logo"/>
          <p:cNvPicPr>
            <a:picLocks noChangeAspect="1" noChangeArrowheads="1"/>
          </p:cNvPicPr>
          <p:nvPr/>
        </p:nvPicPr>
        <p:blipFill>
          <a:blip r:embed="rId4" cstate="print"/>
          <a:srcRect/>
          <a:stretch>
            <a:fillRect/>
          </a:stretch>
        </p:blipFill>
        <p:spPr bwMode="auto">
          <a:xfrm>
            <a:off x="1317045" y="221020"/>
            <a:ext cx="651996" cy="714380"/>
          </a:xfrm>
          <a:prstGeom prst="round2DiagRect">
            <a:avLst>
              <a:gd name="adj1" fmla="val 10327"/>
              <a:gd name="adj2" fmla="val 0"/>
            </a:avLst>
          </a:prstGeom>
          <a:ln w="38100" cap="sq">
            <a:noFill/>
            <a:miter lim="800000"/>
          </a:ln>
          <a:effectLst>
            <a:outerShdw blurRad="254000" algn="tl" rotWithShape="0">
              <a:srgbClr val="000000">
                <a:alpha val="43000"/>
              </a:srgbClr>
            </a:outerShdw>
          </a:effectLst>
        </p:spPr>
      </p:pic>
      <p:sp>
        <p:nvSpPr>
          <p:cNvPr id="15" name="Rectangle 14"/>
          <p:cNvSpPr/>
          <p:nvPr/>
        </p:nvSpPr>
        <p:spPr>
          <a:xfrm>
            <a:off x="3162300" y="0"/>
            <a:ext cx="36000" cy="5143500"/>
          </a:xfrm>
          <a:prstGeom prst="rect">
            <a:avLst/>
          </a:prstGeom>
          <a:solidFill>
            <a:srgbClr val="FF3399"/>
          </a:solidFill>
        </p:spPr>
        <p:txBody>
          <a:bodyPr wrap="square">
            <a:noAutofit/>
          </a:bodyPr>
          <a:lstStyle/>
          <a:p>
            <a:pPr algn="ctr"/>
            <a:endParaRPr lang="en-US" sz="3200" dirty="0">
              <a:solidFill>
                <a:schemeClr val="bg1"/>
              </a:solidFill>
            </a:endParaRPr>
          </a:p>
        </p:txBody>
      </p:sp>
      <p:pic>
        <p:nvPicPr>
          <p:cNvPr id="1026" name="Picture 2"/>
          <p:cNvPicPr>
            <a:picLocks noChangeAspect="1" noChangeArrowheads="1"/>
          </p:cNvPicPr>
          <p:nvPr/>
        </p:nvPicPr>
        <p:blipFill>
          <a:blip r:embed="rId5" cstate="print"/>
          <a:srcRect b="10673"/>
          <a:stretch>
            <a:fillRect/>
          </a:stretch>
        </p:blipFill>
        <p:spPr bwMode="auto">
          <a:xfrm>
            <a:off x="48546" y="1428742"/>
            <a:ext cx="3023256" cy="1770710"/>
          </a:xfrm>
          <a:prstGeom prst="rect">
            <a:avLst/>
          </a:prstGeom>
          <a:noFill/>
          <a:ln w="9525">
            <a:noFill/>
            <a:miter lim="800000"/>
            <a:headEnd/>
            <a:tailEnd/>
          </a:ln>
          <a:effectLst/>
        </p:spPr>
      </p:pic>
      <p:pic>
        <p:nvPicPr>
          <p:cNvPr id="16" name="Picture 1" descr="C:\Users\New\Desktop\19.01.2021\exercise-clipart-gentle-17.png"/>
          <p:cNvPicPr>
            <a:picLocks noChangeAspect="1" noChangeArrowheads="1"/>
          </p:cNvPicPr>
          <p:nvPr/>
        </p:nvPicPr>
        <p:blipFill>
          <a:blip r:embed="rId6" cstate="print"/>
          <a:srcRect/>
          <a:stretch>
            <a:fillRect/>
          </a:stretch>
        </p:blipFill>
        <p:spPr bwMode="auto">
          <a:xfrm>
            <a:off x="5526877" y="117505"/>
            <a:ext cx="1214446" cy="1211242"/>
          </a:xfrm>
          <a:prstGeom prst="rect">
            <a:avLst/>
          </a:prstGeom>
          <a:noFill/>
        </p:spPr>
      </p:pic>
      <p:pic>
        <p:nvPicPr>
          <p:cNvPr id="17" name="Picture 11" descr="NHM_Logo.png"/>
          <p:cNvPicPr>
            <a:picLocks noChangeAspect="1"/>
          </p:cNvPicPr>
          <p:nvPr/>
        </p:nvPicPr>
        <p:blipFill>
          <a:blip r:embed="rId7"/>
          <a:srcRect/>
          <a:stretch>
            <a:fillRect/>
          </a:stretch>
        </p:blipFill>
        <p:spPr bwMode="auto">
          <a:xfrm>
            <a:off x="142845" y="277047"/>
            <a:ext cx="785818" cy="602327"/>
          </a:xfrm>
          <a:prstGeom prst="rect">
            <a:avLst/>
          </a:prstGeom>
          <a:noFill/>
          <a:ln w="9525">
            <a:noFill/>
            <a:miter lim="800000"/>
            <a:headEnd/>
            <a:tailEnd/>
          </a:ln>
        </p:spPr>
      </p:pic>
      <p:pic>
        <p:nvPicPr>
          <p:cNvPr id="1029" name="Picture 5" descr="D:\BAKKI\logo\dph copy.png"/>
          <p:cNvPicPr>
            <a:picLocks noChangeAspect="1" noChangeArrowheads="1"/>
          </p:cNvPicPr>
          <p:nvPr/>
        </p:nvPicPr>
        <p:blipFill>
          <a:blip r:embed="rId8" cstate="print"/>
          <a:srcRect/>
          <a:stretch>
            <a:fillRect/>
          </a:stretch>
        </p:blipFill>
        <p:spPr bwMode="auto">
          <a:xfrm>
            <a:off x="2357422" y="244845"/>
            <a:ext cx="666730" cy="66673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DC0C3370-B835-4B17-A59F-4D5BD6951B4B}"/>
              </a:ext>
            </a:extLst>
          </p:cNvPr>
          <p:cNvGraphicFramePr>
            <a:graphicFrameLocks noGrp="1"/>
          </p:cNvGraphicFramePr>
          <p:nvPr>
            <p:extLst>
              <p:ext uri="{D42A27DB-BD31-4B8C-83A1-F6EECF244321}">
                <p14:modId xmlns="" xmlns:p14="http://schemas.microsoft.com/office/powerpoint/2010/main" val="3521878440"/>
              </p:ext>
            </p:extLst>
          </p:nvPr>
        </p:nvGraphicFramePr>
        <p:xfrm>
          <a:off x="-32" y="71420"/>
          <a:ext cx="4572032" cy="2066928"/>
        </p:xfrm>
        <a:graphic>
          <a:graphicData uri="http://schemas.openxmlformats.org/drawingml/2006/table">
            <a:tbl>
              <a:tblPr/>
              <a:tblGrid>
                <a:gridCol w="287436">
                  <a:extLst>
                    <a:ext uri="{9D8B030D-6E8A-4147-A177-3AD203B41FA5}">
                      <a16:colId xmlns="" xmlns:a16="http://schemas.microsoft.com/office/drawing/2014/main" val="20000"/>
                    </a:ext>
                  </a:extLst>
                </a:gridCol>
                <a:gridCol w="878984">
                  <a:extLst>
                    <a:ext uri="{9D8B030D-6E8A-4147-A177-3AD203B41FA5}">
                      <a16:colId xmlns="" xmlns:a16="http://schemas.microsoft.com/office/drawing/2014/main" val="20001"/>
                    </a:ext>
                  </a:extLst>
                </a:gridCol>
                <a:gridCol w="2167378">
                  <a:extLst>
                    <a:ext uri="{9D8B030D-6E8A-4147-A177-3AD203B41FA5}">
                      <a16:colId xmlns="" xmlns:a16="http://schemas.microsoft.com/office/drawing/2014/main" val="20002"/>
                    </a:ext>
                  </a:extLst>
                </a:gridCol>
                <a:gridCol w="1238234">
                  <a:extLst>
                    <a:ext uri="{9D8B030D-6E8A-4147-A177-3AD203B41FA5}">
                      <a16:colId xmlns="" xmlns:a16="http://schemas.microsoft.com/office/drawing/2014/main" val="20004"/>
                    </a:ext>
                  </a:extLst>
                </a:gridCol>
              </a:tblGrid>
              <a:tr h="138334">
                <a:tc rowSpan="2">
                  <a:txBody>
                    <a:bodyPr/>
                    <a:lstStyle/>
                    <a:p>
                      <a:pPr algn="ctr" fontAlgn="ctr"/>
                      <a:r>
                        <a:rPr lang="en-IN" sz="1000" b="1" i="0" u="none" strike="noStrike" dirty="0" err="1">
                          <a:solidFill>
                            <a:srgbClr val="000000"/>
                          </a:solidFill>
                          <a:latin typeface="Trebuchet MS" pitchFamily="34" charset="0"/>
                        </a:rPr>
                        <a:t>S.No</a:t>
                      </a:r>
                      <a:endParaRPr lang="en-IN" sz="1000" b="1" i="0" u="none" strike="noStrike" dirty="0">
                        <a:solidFill>
                          <a:srgbClr val="000000"/>
                        </a:solidFill>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ctr" fontAlgn="ctr"/>
                      <a:r>
                        <a:rPr lang="en-IN" sz="1000" b="1" i="0" u="none" strike="noStrike" dirty="0">
                          <a:solidFill>
                            <a:srgbClr val="000000"/>
                          </a:solidFill>
                          <a:latin typeface="Trebuchet MS" pitchFamily="34" charset="0"/>
                        </a:rPr>
                        <a:t>Name of the Block</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2">
                  <a:txBody>
                    <a:bodyPr/>
                    <a:lstStyle/>
                    <a:p>
                      <a:pPr algn="ctr" fontAlgn="ctr"/>
                      <a:r>
                        <a:rPr lang="en-IN" sz="1000" b="1" i="0" u="none" strike="noStrike" dirty="0">
                          <a:solidFill>
                            <a:srgbClr val="000000"/>
                          </a:solidFill>
                          <a:latin typeface="Trebuchet MS" pitchFamily="34" charset="0"/>
                        </a:rPr>
                        <a:t>Mentor Obstetrician </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pPr algn="ctr" fontAlgn="ctr"/>
                      <a:endParaRPr lang="en-IN" sz="1600" b="1" i="0" u="none" strike="noStrike" dirty="0">
                        <a:solidFill>
                          <a:srgbClr val="000000"/>
                        </a:solidFill>
                        <a:latin typeface="Trebuchet MS"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138334">
                <a:tc v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IN" sz="1000" b="1" i="0" u="none" strike="noStrike" dirty="0">
                          <a:solidFill>
                            <a:srgbClr val="000000"/>
                          </a:solidFill>
                          <a:latin typeface="Trebuchet MS" pitchFamily="34" charset="0"/>
                        </a:rPr>
                        <a:t>Name</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1000" b="1" i="0" u="none" strike="noStrike" dirty="0">
                          <a:solidFill>
                            <a:srgbClr val="000000"/>
                          </a:solidFill>
                          <a:latin typeface="Trebuchet MS" pitchFamily="34" charset="0"/>
                        </a:rPr>
                        <a:t>Work</a:t>
                      </a:r>
                      <a:r>
                        <a:rPr lang="en-IN" sz="1000" b="1" i="0" u="none" strike="noStrike" baseline="0" dirty="0">
                          <a:solidFill>
                            <a:srgbClr val="000000"/>
                          </a:solidFill>
                          <a:latin typeface="Trebuchet MS" pitchFamily="34" charset="0"/>
                        </a:rPr>
                        <a:t> Station </a:t>
                      </a:r>
                      <a:endParaRPr lang="en-IN" sz="1000" b="1" i="0" u="none" strike="noStrike" dirty="0">
                        <a:solidFill>
                          <a:srgbClr val="000000"/>
                        </a:solidFill>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38334">
                <a:tc>
                  <a:txBody>
                    <a:bodyPr/>
                    <a:lstStyle/>
                    <a:p>
                      <a:pPr algn="ctr" fontAlgn="ctr"/>
                      <a:r>
                        <a:rPr lang="en-IN" sz="1000" b="0" i="0" u="none" strike="noStrike" dirty="0">
                          <a:solidFill>
                            <a:srgbClr val="000000"/>
                          </a:solidFill>
                          <a:effectLst/>
                          <a:latin typeface="Trebuchet MS" panose="020B0603020202020204" pitchFamily="34" charset="0"/>
                        </a:rPr>
                        <a:t>1</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a:solidFill>
                            <a:srgbClr val="000000"/>
                          </a:solidFill>
                          <a:effectLst/>
                          <a:latin typeface="Trebuchet MS" panose="020B0603020202020204" pitchFamily="34" charset="0"/>
                        </a:rPr>
                        <a:t>Gingee</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anose="020B0603020202020204" pitchFamily="34" charset="0"/>
                        </a:rPr>
                        <a:t>1.Dr</a:t>
                      </a:r>
                      <a:r>
                        <a:rPr lang="en-IN" sz="1000" b="0" i="0" u="none" strike="noStrike" dirty="0">
                          <a:solidFill>
                            <a:srgbClr val="000000"/>
                          </a:solidFill>
                          <a:effectLst/>
                          <a:latin typeface="Trebuchet MS" panose="020B0603020202020204" pitchFamily="34" charset="0"/>
                        </a:rPr>
                        <a:t>. </a:t>
                      </a:r>
                      <a:r>
                        <a:rPr lang="en-IN" sz="1000" b="0" i="0" u="none" strike="noStrike" dirty="0" err="1" smtClean="0">
                          <a:solidFill>
                            <a:srgbClr val="000000"/>
                          </a:solidFill>
                          <a:effectLst/>
                          <a:latin typeface="Trebuchet MS" panose="020B0603020202020204" pitchFamily="34" charset="0"/>
                        </a:rPr>
                        <a:t>K.Rajalakshmi</a:t>
                      </a:r>
                      <a:r>
                        <a:rPr lang="en-IN" sz="1000" b="0" i="0" u="none" strike="noStrike" dirty="0" smtClean="0">
                          <a:solidFill>
                            <a:srgbClr val="000000"/>
                          </a:solidFill>
                          <a:effectLst/>
                          <a:latin typeface="Trebuchet MS" panose="020B0603020202020204" pitchFamily="34" charset="0"/>
                        </a:rPr>
                        <a:t> </a:t>
                      </a:r>
                      <a:r>
                        <a:rPr lang="en-IN" sz="1000" b="0" i="0" u="none" strike="noStrike" dirty="0">
                          <a:solidFill>
                            <a:srgbClr val="000000"/>
                          </a:solidFill>
                          <a:effectLst/>
                          <a:latin typeface="Trebuchet MS" panose="020B0603020202020204" pitchFamily="34" charset="0"/>
                        </a:rPr>
                        <a:t>, AS</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anose="020B0603020202020204" pitchFamily="34" charset="0"/>
                        </a:rPr>
                        <a:t>Gingee</a:t>
                      </a:r>
                      <a:r>
                        <a:rPr lang="en-IN" sz="1000" b="0" i="0" u="none" strike="noStrike" dirty="0" smtClean="0">
                          <a:solidFill>
                            <a:srgbClr val="000000"/>
                          </a:solidFill>
                          <a:effectLst/>
                          <a:latin typeface="Trebuchet MS" panose="020B0603020202020204" pitchFamily="34" charset="0"/>
                        </a:rPr>
                        <a:t> SDH</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144151">
                <a:tc>
                  <a:txBody>
                    <a:bodyPr/>
                    <a:lstStyle/>
                    <a:p>
                      <a:pPr algn="ctr" fontAlgn="ctr"/>
                      <a:r>
                        <a:rPr lang="en-IN" sz="1000" b="0" i="0" u="none" strike="noStrike">
                          <a:solidFill>
                            <a:srgbClr val="000000"/>
                          </a:solidFill>
                          <a:effectLst/>
                          <a:latin typeface="Trebuchet MS" panose="020B0603020202020204" pitchFamily="34" charset="0"/>
                        </a:rPr>
                        <a:t> </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a:solidFill>
                            <a:srgbClr val="000000"/>
                          </a:solidFill>
                          <a:effectLst/>
                          <a:latin typeface="Trebuchet MS" panose="020B0603020202020204" pitchFamily="34" charset="0"/>
                        </a:rPr>
                        <a:t> </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anose="020B0603020202020204" pitchFamily="34" charset="0"/>
                        </a:rPr>
                        <a:t>2.Dr.S.Suganya </a:t>
                      </a:r>
                      <a:r>
                        <a:rPr lang="en-IN" sz="1000" b="0" i="0" u="none" strike="noStrike" dirty="0">
                          <a:solidFill>
                            <a:srgbClr val="000000"/>
                          </a:solidFill>
                          <a:effectLst/>
                          <a:latin typeface="Trebuchet MS" panose="020B0603020202020204" pitchFamily="34" charset="0"/>
                        </a:rPr>
                        <a:t>, AS</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anose="020B0603020202020204" pitchFamily="34" charset="0"/>
                        </a:rPr>
                        <a:t>Gingee</a:t>
                      </a:r>
                      <a:r>
                        <a:rPr lang="en-IN" sz="1000" b="0" i="0" u="none" strike="noStrike" dirty="0" smtClean="0">
                          <a:solidFill>
                            <a:srgbClr val="000000"/>
                          </a:solidFill>
                          <a:effectLst/>
                          <a:latin typeface="Trebuchet MS" panose="020B0603020202020204" pitchFamily="34" charset="0"/>
                        </a:rPr>
                        <a:t> SDH</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541038894"/>
                  </a:ext>
                </a:extLst>
              </a:tr>
              <a:tr h="144151">
                <a:tc>
                  <a:txBody>
                    <a:bodyPr/>
                    <a:lstStyle/>
                    <a:p>
                      <a:pPr algn="ctr" fontAlgn="ctr"/>
                      <a:endParaRPr lang="en-IN" sz="1000" b="0" i="0" u="none" strike="noStrike">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anose="020B0603020202020204" pitchFamily="34" charset="0"/>
                        </a:rPr>
                        <a:t>3.Dr.Saveetha AS</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anose="020B0603020202020204" pitchFamily="34" charset="0"/>
                        </a:rPr>
                        <a:t>Gingee</a:t>
                      </a:r>
                      <a:r>
                        <a:rPr lang="en-IN" sz="1000" b="0" i="0" u="none" strike="noStrike" dirty="0" smtClean="0">
                          <a:solidFill>
                            <a:srgbClr val="000000"/>
                          </a:solidFill>
                          <a:effectLst/>
                          <a:latin typeface="Trebuchet MS" panose="020B0603020202020204" pitchFamily="34" charset="0"/>
                        </a:rPr>
                        <a:t> SDH</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44151">
                <a:tc>
                  <a:txBody>
                    <a:bodyPr/>
                    <a:lstStyle/>
                    <a:p>
                      <a:pPr algn="ctr" fontAlgn="ctr"/>
                      <a:r>
                        <a:rPr lang="en-IN" sz="1000" b="0" i="0" u="none" strike="noStrike" dirty="0">
                          <a:solidFill>
                            <a:srgbClr val="000000"/>
                          </a:solidFill>
                          <a:effectLst/>
                          <a:latin typeface="Trebuchet MS" panose="020B0603020202020204" pitchFamily="34" charset="0"/>
                        </a:rPr>
                        <a:t>2</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a:solidFill>
                            <a:srgbClr val="000000"/>
                          </a:solidFill>
                          <a:effectLst/>
                          <a:latin typeface="Trebuchet MS" panose="020B0603020202020204" pitchFamily="34" charset="0"/>
                        </a:rPr>
                        <a:t>Kanai</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US" sz="1000" b="0" i="0" u="none" strike="noStrike" dirty="0" smtClean="0">
                          <a:solidFill>
                            <a:srgbClr val="000000"/>
                          </a:solidFill>
                          <a:effectLst/>
                          <a:latin typeface="Trebuchet MS" panose="020B0603020202020204" pitchFamily="34" charset="0"/>
                        </a:rPr>
                        <a:t>4.Dr.</a:t>
                      </a:r>
                      <a:r>
                        <a:rPr lang="en-US" sz="1000" b="0" i="0" u="none" strike="noStrike" baseline="0" dirty="0" smtClean="0">
                          <a:solidFill>
                            <a:srgbClr val="000000"/>
                          </a:solidFill>
                          <a:effectLst/>
                          <a:latin typeface="Trebuchet MS" panose="020B0603020202020204" pitchFamily="34" charset="0"/>
                        </a:rPr>
                        <a:t> </a:t>
                      </a:r>
                      <a:r>
                        <a:rPr lang="en-US" sz="1000" b="0" i="0" u="none" strike="noStrike" baseline="0" dirty="0" err="1" smtClean="0">
                          <a:solidFill>
                            <a:srgbClr val="000000"/>
                          </a:solidFill>
                          <a:effectLst/>
                          <a:latin typeface="Trebuchet MS" panose="020B0603020202020204" pitchFamily="34" charset="0"/>
                        </a:rPr>
                        <a:t>Sasi</a:t>
                      </a:r>
                      <a:r>
                        <a:rPr lang="en-US" sz="1000" b="0" i="0" u="none" strike="noStrike" baseline="0" dirty="0" smtClean="0">
                          <a:solidFill>
                            <a:srgbClr val="000000"/>
                          </a:solidFill>
                          <a:effectLst/>
                          <a:latin typeface="Trebuchet MS" panose="020B0603020202020204" pitchFamily="34" charset="0"/>
                        </a:rPr>
                        <a:t> </a:t>
                      </a:r>
                      <a:r>
                        <a:rPr lang="en-US" sz="1000" b="0" i="0" u="none" strike="noStrike" baseline="0" dirty="0" err="1" smtClean="0">
                          <a:solidFill>
                            <a:srgbClr val="000000"/>
                          </a:solidFill>
                          <a:effectLst/>
                          <a:latin typeface="Trebuchet MS" panose="020B0603020202020204" pitchFamily="34" charset="0"/>
                        </a:rPr>
                        <a:t>Reka</a:t>
                      </a:r>
                      <a:r>
                        <a:rPr lang="en-US" sz="1000" b="0" i="0" u="none" strike="noStrike" baseline="0" dirty="0" smtClean="0">
                          <a:solidFill>
                            <a:srgbClr val="000000"/>
                          </a:solidFill>
                          <a:effectLst/>
                          <a:latin typeface="Trebuchet MS" panose="020B0603020202020204" pitchFamily="34" charset="0"/>
                        </a:rPr>
                        <a:t>  AS</a:t>
                      </a:r>
                      <a:endParaRPr lang="en-US"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anose="020B0603020202020204" pitchFamily="34" charset="0"/>
                        </a:rPr>
                        <a:t>Vilupuram</a:t>
                      </a:r>
                      <a:r>
                        <a:rPr lang="en-IN" sz="1000" b="0" i="0" u="none" strike="noStrike" baseline="0" dirty="0" smtClean="0">
                          <a:solidFill>
                            <a:srgbClr val="000000"/>
                          </a:solidFill>
                          <a:effectLst/>
                          <a:latin typeface="Trebuchet MS" panose="020B0603020202020204" pitchFamily="34" charset="0"/>
                        </a:rPr>
                        <a:t>  MCH</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09048553"/>
                  </a:ext>
                </a:extLst>
              </a:tr>
              <a:tr h="144151">
                <a:tc>
                  <a:txBody>
                    <a:bodyPr/>
                    <a:lstStyle/>
                    <a:p>
                      <a:pPr algn="ctr" fontAlgn="ctr"/>
                      <a:endParaRPr lang="en-IN" sz="1000" b="0" i="0" u="none" strike="noStrike">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anose="020B0603020202020204" pitchFamily="34" charset="0"/>
                        </a:rPr>
                        <a:t>5.Dr.Rajeshwari</a:t>
                      </a:r>
                      <a:r>
                        <a:rPr lang="en-IN" sz="1000" b="0" i="0" u="none" strike="noStrike" baseline="0" dirty="0" smtClean="0">
                          <a:solidFill>
                            <a:srgbClr val="000000"/>
                          </a:solidFill>
                          <a:effectLst/>
                          <a:latin typeface="Trebuchet MS" panose="020B0603020202020204" pitchFamily="34" charset="0"/>
                        </a:rPr>
                        <a:t>  Associate Prof</a:t>
                      </a:r>
                      <a:endParaRPr lang="en-US"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anose="020B0603020202020204" pitchFamily="34" charset="0"/>
                        </a:rPr>
                        <a:t>Villupuram</a:t>
                      </a:r>
                      <a:r>
                        <a:rPr lang="en-IN" sz="1000" b="0" i="0" u="none" strike="noStrike" baseline="0" dirty="0" smtClean="0">
                          <a:solidFill>
                            <a:srgbClr val="000000"/>
                          </a:solidFill>
                          <a:effectLst/>
                          <a:latin typeface="Trebuchet MS" panose="020B0603020202020204" pitchFamily="34" charset="0"/>
                        </a:rPr>
                        <a:t>  MCH</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271014">
                <a:tc>
                  <a:txBody>
                    <a:bodyPr/>
                    <a:lstStyle/>
                    <a:p>
                      <a:pPr algn="ctr" fontAlgn="ctr"/>
                      <a:r>
                        <a:rPr lang="en-IN" sz="1000" b="0" i="0" u="none" strike="noStrike" dirty="0">
                          <a:solidFill>
                            <a:srgbClr val="000000"/>
                          </a:solidFill>
                          <a:effectLst/>
                          <a:latin typeface="Trebuchet MS" panose="020B0603020202020204" pitchFamily="34" charset="0"/>
                        </a:rPr>
                        <a:t>3</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a:solidFill>
                            <a:srgbClr val="000000"/>
                          </a:solidFill>
                          <a:effectLst/>
                          <a:latin typeface="Trebuchet MS" panose="020B0603020202020204" pitchFamily="34" charset="0"/>
                        </a:rPr>
                        <a:t>Kandamangalam</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anose="020B0603020202020204" pitchFamily="34" charset="0"/>
                        </a:rPr>
                        <a:t>6.Dr.Thangamani  </a:t>
                      </a:r>
                      <a:r>
                        <a:rPr lang="en-IN" sz="1000" b="0" i="0" u="none" strike="noStrike" baseline="0" dirty="0" smtClean="0">
                          <a:solidFill>
                            <a:srgbClr val="000000"/>
                          </a:solidFill>
                          <a:effectLst/>
                          <a:latin typeface="Trebuchet MS" panose="020B0603020202020204" pitchFamily="34" charset="0"/>
                        </a:rPr>
                        <a:t>Associate Prof</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anose="020B0603020202020204" pitchFamily="34" charset="0"/>
                        </a:rPr>
                        <a:t>Villupuram</a:t>
                      </a:r>
                      <a:r>
                        <a:rPr lang="en-IN" sz="1000" b="0" i="0" u="none" strike="noStrike" baseline="0" dirty="0" smtClean="0">
                          <a:solidFill>
                            <a:srgbClr val="000000"/>
                          </a:solidFill>
                          <a:effectLst/>
                          <a:latin typeface="Trebuchet MS" panose="020B0603020202020204" pitchFamily="34" charset="0"/>
                        </a:rPr>
                        <a:t>  MCH</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745312451"/>
                  </a:ext>
                </a:extLst>
              </a:tr>
              <a:tr h="148692">
                <a:tc>
                  <a:txBody>
                    <a:bodyPr/>
                    <a:lstStyle/>
                    <a:p>
                      <a:pPr algn="ctr" fontAlgn="ctr"/>
                      <a:r>
                        <a:rPr lang="en-IN" sz="1000" b="0" i="0" u="none" strike="noStrike" dirty="0">
                          <a:solidFill>
                            <a:srgbClr val="000000"/>
                          </a:solidFill>
                          <a:effectLst/>
                          <a:latin typeface="Trebuchet MS" panose="020B0603020202020204" pitchFamily="34" charset="0"/>
                        </a:rPr>
                        <a:t>4</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a:solidFill>
                            <a:srgbClr val="000000"/>
                          </a:solidFill>
                          <a:effectLst/>
                          <a:latin typeface="Trebuchet MS" panose="020B0603020202020204" pitchFamily="34" charset="0"/>
                        </a:rPr>
                        <a:t>Koliyanur</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anose="020B0603020202020204" pitchFamily="34" charset="0"/>
                        </a:rPr>
                        <a:t>7.Dr.Viva</a:t>
                      </a:r>
                      <a:r>
                        <a:rPr lang="en-IN" sz="1000" b="0" i="0" u="none" strike="noStrike" baseline="0" dirty="0" smtClean="0">
                          <a:solidFill>
                            <a:srgbClr val="000000"/>
                          </a:solidFill>
                          <a:effectLst/>
                          <a:latin typeface="Trebuchet MS" panose="020B0603020202020204" pitchFamily="34" charset="0"/>
                        </a:rPr>
                        <a:t> </a:t>
                      </a:r>
                      <a:r>
                        <a:rPr lang="en-IN" sz="1000" b="0" i="0" u="none" strike="noStrike" baseline="0" dirty="0" err="1" smtClean="0">
                          <a:solidFill>
                            <a:srgbClr val="000000"/>
                          </a:solidFill>
                          <a:effectLst/>
                          <a:latin typeface="Trebuchet MS" panose="020B0603020202020204" pitchFamily="34" charset="0"/>
                        </a:rPr>
                        <a:t>priya</a:t>
                      </a:r>
                      <a:r>
                        <a:rPr lang="en-IN" sz="1000" b="0" i="0" u="none" strike="noStrike" baseline="0" dirty="0" smtClean="0">
                          <a:solidFill>
                            <a:srgbClr val="000000"/>
                          </a:solidFill>
                          <a:effectLst/>
                          <a:latin typeface="Trebuchet MS" panose="020B0603020202020204" pitchFamily="34" charset="0"/>
                        </a:rPr>
                        <a:t> Associate Prof</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anose="020B0603020202020204" pitchFamily="34" charset="0"/>
                        </a:rPr>
                        <a:t>Villupuram</a:t>
                      </a:r>
                      <a:r>
                        <a:rPr lang="en-IN" sz="1000" b="0" i="0" u="none" strike="noStrike" dirty="0" smtClean="0">
                          <a:solidFill>
                            <a:srgbClr val="000000"/>
                          </a:solidFill>
                          <a:effectLst/>
                          <a:latin typeface="Trebuchet MS" panose="020B0603020202020204" pitchFamily="34" charset="0"/>
                        </a:rPr>
                        <a:t> </a:t>
                      </a:r>
                      <a:r>
                        <a:rPr lang="en-IN" sz="1000" b="0" i="0" u="none" strike="noStrike" baseline="0" dirty="0" smtClean="0">
                          <a:solidFill>
                            <a:srgbClr val="000000"/>
                          </a:solidFill>
                          <a:effectLst/>
                          <a:latin typeface="Trebuchet MS" panose="020B0603020202020204" pitchFamily="34" charset="0"/>
                        </a:rPr>
                        <a:t> MCH</a:t>
                      </a:r>
                      <a:endParaRPr lang="en-IN" sz="1000" b="0" i="0" u="none" strike="noStrike" dirty="0">
                        <a:solidFill>
                          <a:srgbClr val="000000"/>
                        </a:solidFill>
                        <a:effectLst/>
                        <a:latin typeface="Trebuchet MS" panose="020B0603020202020204"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148692">
                <a:tc>
                  <a:txBody>
                    <a:bodyPr/>
                    <a:lstStyle/>
                    <a:p>
                      <a:pPr algn="ctr" fontAlgn="ctr"/>
                      <a:r>
                        <a:rPr lang="en-IN" sz="1000" b="0" i="0" u="none" strike="noStrike" dirty="0">
                          <a:solidFill>
                            <a:srgbClr val="000000"/>
                          </a:solidFill>
                          <a:effectLst/>
                          <a:latin typeface="Trebuchet MS" pitchFamily="34" charset="0"/>
                        </a:rPr>
                        <a:t>5</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a:solidFill>
                            <a:srgbClr val="000000"/>
                          </a:solidFill>
                          <a:effectLst/>
                          <a:latin typeface="Trebuchet MS" pitchFamily="34" charset="0"/>
                        </a:rPr>
                        <a:t>Marakanam</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b="0" i="0" u="none" strike="noStrike" dirty="0" smtClean="0">
                          <a:solidFill>
                            <a:srgbClr val="000000"/>
                          </a:solidFill>
                          <a:latin typeface="Trebuchet MS" pitchFamily="34" charset="0"/>
                        </a:rPr>
                        <a:t>8.Dr.Ramya  AP</a:t>
                      </a:r>
                      <a:endParaRPr lang="en-US" sz="1000" b="0" i="0" u="none" strike="noStrike" dirty="0">
                        <a:solidFill>
                          <a:srgbClr val="000000"/>
                        </a:solidFill>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48692">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itchFamily="34" charset="0"/>
                        </a:rPr>
                        <a:t>9.Dr.</a:t>
                      </a:r>
                      <a:r>
                        <a:rPr lang="en-IN" sz="1000" b="0" i="0" u="none" strike="noStrike" baseline="0" dirty="0" smtClean="0">
                          <a:solidFill>
                            <a:srgbClr val="000000"/>
                          </a:solidFill>
                          <a:effectLst/>
                          <a:latin typeface="Trebuchet MS" pitchFamily="34" charset="0"/>
                        </a:rPr>
                        <a:t> </a:t>
                      </a:r>
                      <a:r>
                        <a:rPr lang="en-IN" sz="1000" b="0" i="0" u="none" strike="noStrike" baseline="0" dirty="0" err="1" smtClean="0">
                          <a:solidFill>
                            <a:srgbClr val="000000"/>
                          </a:solidFill>
                          <a:effectLst/>
                          <a:latin typeface="Trebuchet MS" pitchFamily="34" charset="0"/>
                        </a:rPr>
                        <a:t>Nithya</a:t>
                      </a:r>
                      <a:r>
                        <a:rPr lang="en-IN" sz="1000" b="0" i="0" u="none" strike="noStrike" baseline="0" dirty="0" smtClean="0">
                          <a:solidFill>
                            <a:srgbClr val="000000"/>
                          </a:solidFill>
                          <a:effectLst/>
                          <a:latin typeface="Trebuchet MS" pitchFamily="34" charset="0"/>
                        </a:rPr>
                        <a:t> </a:t>
                      </a:r>
                      <a:r>
                        <a:rPr lang="en-IN" sz="1000" b="0" i="0" u="none" strike="noStrike" baseline="0" dirty="0" err="1" smtClean="0">
                          <a:solidFill>
                            <a:srgbClr val="000000"/>
                          </a:solidFill>
                          <a:effectLst/>
                          <a:latin typeface="Trebuchet MS" pitchFamily="34" charset="0"/>
                        </a:rPr>
                        <a:t>Priyadarshini</a:t>
                      </a:r>
                      <a:r>
                        <a:rPr lang="en-IN" sz="1000" b="0" i="0" u="none" strike="noStrike" baseline="0" dirty="0" smtClean="0">
                          <a:solidFill>
                            <a:srgbClr val="000000"/>
                          </a:solidFill>
                          <a:effectLst/>
                          <a:latin typeface="Trebuchet MS" pitchFamily="34" charset="0"/>
                        </a:rPr>
                        <a:t>  AP</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48692">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itchFamily="34" charset="0"/>
                        </a:rPr>
                        <a:t>10.Dr.Muralishree AS</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Tindivanam</a:t>
                      </a:r>
                      <a:r>
                        <a:rPr lang="en-IN" sz="1000" b="0" i="0" u="none" strike="noStrike" dirty="0" smtClean="0">
                          <a:solidFill>
                            <a:srgbClr val="000000"/>
                          </a:solidFill>
                          <a:effectLst/>
                          <a:latin typeface="Trebuchet MS" pitchFamily="34" charset="0"/>
                        </a:rPr>
                        <a:t> GH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graphicFrame>
        <p:nvGraphicFramePr>
          <p:cNvPr id="6" name="Table 5">
            <a:extLst>
              <a:ext uri="{FF2B5EF4-FFF2-40B4-BE49-F238E27FC236}">
                <a16:creationId xmlns="" xmlns:a16="http://schemas.microsoft.com/office/drawing/2014/main" id="{DC0C3370-B835-4B17-A59F-4D5BD6951B4B}"/>
              </a:ext>
            </a:extLst>
          </p:cNvPr>
          <p:cNvGraphicFramePr>
            <a:graphicFrameLocks noGrp="1"/>
          </p:cNvGraphicFramePr>
          <p:nvPr>
            <p:extLst>
              <p:ext uri="{D42A27DB-BD31-4B8C-83A1-F6EECF244321}">
                <p14:modId xmlns="" xmlns:p14="http://schemas.microsoft.com/office/powerpoint/2010/main" val="3521878440"/>
              </p:ext>
            </p:extLst>
          </p:nvPr>
        </p:nvGraphicFramePr>
        <p:xfrm>
          <a:off x="71439" y="2214560"/>
          <a:ext cx="4500561" cy="2393160"/>
        </p:xfrm>
        <a:graphic>
          <a:graphicData uri="http://schemas.openxmlformats.org/drawingml/2006/table">
            <a:tbl>
              <a:tblPr/>
              <a:tblGrid>
                <a:gridCol w="355955">
                  <a:extLst>
                    <a:ext uri="{9D8B030D-6E8A-4147-A177-3AD203B41FA5}">
                      <a16:colId xmlns="" xmlns:a16="http://schemas.microsoft.com/office/drawing/2014/main" val="20000"/>
                    </a:ext>
                  </a:extLst>
                </a:gridCol>
                <a:gridCol w="883308">
                  <a:extLst>
                    <a:ext uri="{9D8B030D-6E8A-4147-A177-3AD203B41FA5}">
                      <a16:colId xmlns="" xmlns:a16="http://schemas.microsoft.com/office/drawing/2014/main" val="20001"/>
                    </a:ext>
                  </a:extLst>
                </a:gridCol>
                <a:gridCol w="1695875">
                  <a:extLst>
                    <a:ext uri="{9D8B030D-6E8A-4147-A177-3AD203B41FA5}">
                      <a16:colId xmlns="" xmlns:a16="http://schemas.microsoft.com/office/drawing/2014/main" val="20002"/>
                    </a:ext>
                  </a:extLst>
                </a:gridCol>
                <a:gridCol w="1565423">
                  <a:extLst>
                    <a:ext uri="{9D8B030D-6E8A-4147-A177-3AD203B41FA5}">
                      <a16:colId xmlns="" xmlns:a16="http://schemas.microsoft.com/office/drawing/2014/main" val="20004"/>
                    </a:ext>
                  </a:extLst>
                </a:gridCol>
              </a:tblGrid>
              <a:tr h="113363">
                <a:tc>
                  <a:txBody>
                    <a:bodyPr/>
                    <a:lstStyle/>
                    <a:p>
                      <a:pPr algn="ctr" fontAlgn="ctr"/>
                      <a:r>
                        <a:rPr lang="en-IN" sz="1000" b="0" i="0" u="none" strike="noStrike" dirty="0">
                          <a:solidFill>
                            <a:srgbClr val="000000"/>
                          </a:solidFill>
                          <a:effectLst/>
                          <a:latin typeface="Trebuchet MS" pitchFamily="34" charset="0"/>
                        </a:rPr>
                        <a:t>6</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a:solidFill>
                            <a:srgbClr val="000000"/>
                          </a:solidFill>
                          <a:effectLst/>
                          <a:latin typeface="Trebuchet MS" pitchFamily="34" charset="0"/>
                        </a:rPr>
                        <a:t>Melmalaiyanur</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b="0" i="0" u="none" strike="noStrike" dirty="0" smtClean="0">
                          <a:solidFill>
                            <a:srgbClr val="000000"/>
                          </a:solidFill>
                          <a:latin typeface="Trebuchet MS" pitchFamily="34" charset="0"/>
                        </a:rPr>
                        <a:t>11.Dr. </a:t>
                      </a:r>
                      <a:r>
                        <a:rPr lang="en-US" sz="1000" b="0" i="0" u="none" strike="noStrike" dirty="0" err="1" smtClean="0">
                          <a:solidFill>
                            <a:srgbClr val="000000"/>
                          </a:solidFill>
                          <a:latin typeface="Trebuchet MS" pitchFamily="34" charset="0"/>
                        </a:rPr>
                        <a:t>Vinodha</a:t>
                      </a:r>
                      <a:r>
                        <a:rPr lang="en-US" sz="1000" b="0" i="0" u="none" strike="noStrike" dirty="0" smtClean="0">
                          <a:solidFill>
                            <a:srgbClr val="000000"/>
                          </a:solidFill>
                          <a:latin typeface="Trebuchet MS" pitchFamily="34" charset="0"/>
                        </a:rPr>
                        <a:t> AP</a:t>
                      </a:r>
                      <a:endParaRPr lang="en-US" sz="1000" b="0" i="0" u="none" strike="noStrike" dirty="0">
                        <a:solidFill>
                          <a:srgbClr val="000000"/>
                        </a:solidFill>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113363">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itchFamily="34" charset="0"/>
                        </a:rPr>
                        <a:t>12.Dr.Oviya  AP</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13363">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itchFamily="34" charset="0"/>
                        </a:rPr>
                        <a:t>13.Dr.Deepika  AS</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Gingee</a:t>
                      </a:r>
                      <a:r>
                        <a:rPr lang="en-IN" sz="1000" b="0" i="0" u="none" strike="noStrike" baseline="0" dirty="0" smtClean="0">
                          <a:solidFill>
                            <a:srgbClr val="000000"/>
                          </a:solidFill>
                          <a:effectLst/>
                          <a:latin typeface="Trebuchet MS" pitchFamily="34" charset="0"/>
                        </a:rPr>
                        <a:t> SDH </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13363">
                <a:tc>
                  <a:txBody>
                    <a:bodyPr/>
                    <a:lstStyle/>
                    <a:p>
                      <a:pPr algn="ctr" fontAlgn="ctr"/>
                      <a:r>
                        <a:rPr lang="en-IN" sz="1000" b="0" i="0" u="none" strike="noStrike" dirty="0">
                          <a:solidFill>
                            <a:srgbClr val="000000"/>
                          </a:solidFill>
                          <a:effectLst/>
                          <a:latin typeface="Trebuchet MS" pitchFamily="34" charset="0"/>
                        </a:rPr>
                        <a:t>7</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a:solidFill>
                            <a:srgbClr val="000000"/>
                          </a:solidFill>
                          <a:effectLst/>
                          <a:latin typeface="Trebuchet MS" pitchFamily="34" charset="0"/>
                        </a:rPr>
                        <a:t>Milam</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itchFamily="34" charset="0"/>
                        </a:rPr>
                        <a:t>14.Dr.S.Santhakumari </a:t>
                      </a:r>
                      <a:r>
                        <a:rPr lang="en-IN" sz="1000" b="0" i="0" u="none" strike="noStrike" dirty="0">
                          <a:solidFill>
                            <a:srgbClr val="000000"/>
                          </a:solidFill>
                          <a:effectLst/>
                          <a:latin typeface="Trebuchet MS" pitchFamily="34" charset="0"/>
                        </a:rPr>
                        <a:t>, </a:t>
                      </a:r>
                      <a:r>
                        <a:rPr lang="en-IN" sz="1000" b="0" i="0" u="none" strike="noStrike" dirty="0" smtClean="0">
                          <a:solidFill>
                            <a:srgbClr val="000000"/>
                          </a:solidFill>
                          <a:effectLst/>
                          <a:latin typeface="Trebuchet MS" pitchFamily="34" charset="0"/>
                        </a:rPr>
                        <a:t>CCS</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Tindivanam</a:t>
                      </a:r>
                      <a:r>
                        <a:rPr lang="en-IN" sz="1000" b="0" i="0" u="none" strike="noStrike" dirty="0" smtClean="0">
                          <a:solidFill>
                            <a:srgbClr val="000000"/>
                          </a:solidFill>
                          <a:effectLst/>
                          <a:latin typeface="Trebuchet MS" pitchFamily="34" charset="0"/>
                        </a:rPr>
                        <a:t> SDH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7"/>
                  </a:ext>
                </a:extLst>
              </a:tr>
              <a:tr h="113363">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IN" sz="1000" dirty="0" smtClean="0">
                          <a:latin typeface="Trebuchet MS" pitchFamily="34" charset="0"/>
                        </a:rPr>
                        <a:t>15.Dr.Poorna </a:t>
                      </a:r>
                      <a:r>
                        <a:rPr lang="en-IN" sz="1000" dirty="0" err="1" smtClean="0">
                          <a:latin typeface="Trebuchet MS" pitchFamily="34" charset="0"/>
                        </a:rPr>
                        <a:t>devi</a:t>
                      </a:r>
                      <a:r>
                        <a:rPr lang="en-IN" sz="1000" dirty="0" smtClean="0">
                          <a:latin typeface="Trebuchet MS" pitchFamily="34" charset="0"/>
                        </a:rPr>
                        <a:t>  AP</a:t>
                      </a:r>
                      <a:endParaRPr lang="en-US" sz="1000" dirty="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13363">
                <a:tc>
                  <a:txBody>
                    <a:bodyPr/>
                    <a:lstStyle/>
                    <a:p>
                      <a:pPr algn="ctr" fontAlgn="ctr"/>
                      <a:r>
                        <a:rPr lang="en-IN" sz="1000" b="0" i="0" u="none" strike="noStrike" dirty="0">
                          <a:solidFill>
                            <a:srgbClr val="000000"/>
                          </a:solidFill>
                          <a:effectLst/>
                          <a:latin typeface="Trebuchet MS" pitchFamily="34" charset="0"/>
                        </a:rPr>
                        <a:t>8</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a:solidFill>
                            <a:srgbClr val="000000"/>
                          </a:solidFill>
                          <a:effectLst/>
                          <a:latin typeface="Trebuchet MS" pitchFamily="34" charset="0"/>
                        </a:rPr>
                        <a:t>Olakkur</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itchFamily="34" charset="0"/>
                        </a:rPr>
                        <a:t>16.Dr.Gomathi AP</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8"/>
                  </a:ext>
                </a:extLst>
              </a:tr>
              <a:tr h="113363">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itchFamily="34" charset="0"/>
                        </a:rPr>
                        <a:t>17.Dr.Kanimozhi AP</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13363">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itchFamily="34" charset="0"/>
                        </a:rPr>
                        <a:t>18.Dr.Renji AS</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IN" sz="1000" b="0" i="0" u="none" strike="noStrike" dirty="0" err="1" smtClean="0">
                          <a:solidFill>
                            <a:srgbClr val="000000"/>
                          </a:solidFill>
                          <a:effectLst/>
                          <a:latin typeface="Trebuchet MS" pitchFamily="34" charset="0"/>
                        </a:rPr>
                        <a:t>Tindivanam</a:t>
                      </a:r>
                      <a:r>
                        <a:rPr lang="en-IN" sz="1000" b="0" i="0" u="none" strike="noStrike" dirty="0" smtClean="0">
                          <a:solidFill>
                            <a:srgbClr val="000000"/>
                          </a:solidFill>
                          <a:effectLst/>
                          <a:latin typeface="Trebuchet MS" pitchFamily="34" charset="0"/>
                        </a:rPr>
                        <a:t> GH</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571">
                <a:tc>
                  <a:txBody>
                    <a:bodyPr/>
                    <a:lstStyle/>
                    <a:p>
                      <a:pPr algn="ctr" fontAlgn="ctr"/>
                      <a:r>
                        <a:rPr lang="en-IN" sz="1000" b="0" i="0" u="none" strike="noStrike">
                          <a:solidFill>
                            <a:srgbClr val="000000"/>
                          </a:solidFill>
                          <a:effectLst/>
                          <a:latin typeface="Trebuchet MS" pitchFamily="34" charset="0"/>
                        </a:rPr>
                        <a:t>9</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a:solidFill>
                            <a:srgbClr val="000000"/>
                          </a:solidFill>
                          <a:effectLst/>
                          <a:latin typeface="Trebuchet MS" pitchFamily="34" charset="0"/>
                        </a:rPr>
                        <a:t>Vallam</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IN" sz="1000" dirty="0" smtClean="0">
                          <a:latin typeface="Trebuchet MS" pitchFamily="34" charset="0"/>
                        </a:rPr>
                        <a:t>19.Dr.Divya  AP</a:t>
                      </a:r>
                      <a:endParaRPr lang="en-US" sz="1000" dirty="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09"/>
                  </a:ext>
                </a:extLst>
              </a:tr>
              <a:tr h="113363">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IN" sz="1000" dirty="0" smtClean="0">
                          <a:latin typeface="Trebuchet MS" pitchFamily="34" charset="0"/>
                        </a:rPr>
                        <a:t>20.Dr.Thamilaselvi AS</a:t>
                      </a:r>
                      <a:endParaRPr lang="en-US" sz="1000" dirty="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b="0" i="0" u="none" strike="noStrike" dirty="0" err="1" smtClean="0">
                          <a:solidFill>
                            <a:srgbClr val="000000"/>
                          </a:solidFill>
                          <a:effectLst/>
                          <a:latin typeface="Trebuchet MS" pitchFamily="34" charset="0"/>
                        </a:rPr>
                        <a:t>Tindivanam</a:t>
                      </a:r>
                      <a:r>
                        <a:rPr lang="en-IN" sz="1000" b="0" i="0" u="none" strike="noStrike" dirty="0" smtClean="0">
                          <a:solidFill>
                            <a:srgbClr val="000000"/>
                          </a:solidFill>
                          <a:effectLst/>
                          <a:latin typeface="Trebuchet MS" pitchFamily="34" charset="0"/>
                        </a:rPr>
                        <a:t> GH</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13363">
                <a:tc>
                  <a:txBody>
                    <a:bodyPr/>
                    <a:lstStyle/>
                    <a:p>
                      <a:pPr algn="ctr" fontAlgn="ctr"/>
                      <a:r>
                        <a:rPr lang="en-IN" sz="1000" b="0" i="0" u="none" strike="noStrike" dirty="0">
                          <a:solidFill>
                            <a:srgbClr val="000000"/>
                          </a:solidFill>
                          <a:effectLst/>
                          <a:latin typeface="Trebuchet MS" pitchFamily="34" charset="0"/>
                        </a:rPr>
                        <a:t>10</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a:solidFill>
                            <a:srgbClr val="000000"/>
                          </a:solidFill>
                          <a:effectLst/>
                          <a:latin typeface="Trebuchet MS" pitchFamily="34" charset="0"/>
                        </a:rPr>
                        <a:t>Vanur</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IN" sz="1000" b="0" i="0" u="none" strike="noStrike" dirty="0" smtClean="0">
                          <a:solidFill>
                            <a:srgbClr val="000000"/>
                          </a:solidFill>
                          <a:latin typeface="Trebuchet MS" pitchFamily="34" charset="0"/>
                        </a:rPr>
                        <a:t>21.Dr.Nithya  AP</a:t>
                      </a:r>
                      <a:endParaRPr lang="en-US" sz="1000" b="0" i="0" u="none" strike="noStrike" dirty="0">
                        <a:solidFill>
                          <a:srgbClr val="000000"/>
                        </a:solidFill>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b="0" i="0" u="none" strike="noStrike" smtClean="0">
                          <a:solidFill>
                            <a:srgbClr val="000000"/>
                          </a:solidFill>
                          <a:effectLst/>
                          <a:latin typeface="Trebuchet MS" pitchFamily="34" charset="0"/>
                        </a:rPr>
                        <a:t>Villupuram  MCH</a:t>
                      </a:r>
                      <a:endParaRPr lang="en-IN" sz="1000" b="0" i="0" u="none" strike="noStrike" dirty="0" smtClean="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13363">
                <a:tc>
                  <a:txBody>
                    <a:bodyPr/>
                    <a:lstStyle/>
                    <a:p>
                      <a:endParaRPr lang="en-US" sz="100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dirty="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pt-BR" sz="1000" b="0" i="0" u="none" strike="noStrike" dirty="0" smtClean="0">
                          <a:solidFill>
                            <a:srgbClr val="000000"/>
                          </a:solidFill>
                          <a:effectLst/>
                          <a:latin typeface="Trebuchet MS" pitchFamily="34" charset="0"/>
                        </a:rPr>
                        <a:t>22.Dr.Sowmya AP</a:t>
                      </a:r>
                      <a:endParaRPr lang="pt-BR"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10"/>
                  </a:ext>
                </a:extLst>
              </a:tr>
              <a:tr h="113363">
                <a:tc>
                  <a:txBody>
                    <a:bodyPr/>
                    <a:lstStyle/>
                    <a:p>
                      <a:endParaRPr lang="en-US" sz="100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endParaRPr lang="en-US" sz="1000" dirty="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pt-BR" sz="1000" b="0" i="0" u="none" strike="noStrike" dirty="0" smtClean="0">
                          <a:solidFill>
                            <a:srgbClr val="000000"/>
                          </a:solidFill>
                          <a:effectLst/>
                          <a:latin typeface="Trebuchet MS" pitchFamily="34" charset="0"/>
                        </a:rPr>
                        <a:t>23.Dr.Neraja  AP</a:t>
                      </a:r>
                      <a:endParaRPr lang="pt-BR"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13363">
                <a:tc>
                  <a:txBody>
                    <a:bodyPr/>
                    <a:lstStyle/>
                    <a:p>
                      <a:pPr algn="ctr" fontAlgn="ctr"/>
                      <a:r>
                        <a:rPr lang="en-IN" sz="1000" b="0" i="0" u="none" strike="noStrike">
                          <a:solidFill>
                            <a:srgbClr val="000000"/>
                          </a:solidFill>
                          <a:effectLst/>
                          <a:latin typeface="Trebuchet MS" pitchFamily="34" charset="0"/>
                        </a:rPr>
                        <a:t>11</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a:solidFill>
                            <a:srgbClr val="000000"/>
                          </a:solidFill>
                          <a:effectLst/>
                          <a:latin typeface="Trebuchet MS" pitchFamily="34" charset="0"/>
                        </a:rPr>
                        <a:t>Vikkiravandi</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US" sz="1000" b="0" i="0" u="none" strike="noStrike" dirty="0" smtClean="0">
                          <a:solidFill>
                            <a:srgbClr val="000000"/>
                          </a:solidFill>
                          <a:effectLst/>
                          <a:latin typeface="Trebuchet MS" pitchFamily="34" charset="0"/>
                        </a:rPr>
                        <a:t>24.Dr.S.Shanthi, CCS</a:t>
                      </a:r>
                      <a:endParaRPr lang="en-US"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SDH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0011"/>
                  </a:ext>
                </a:extLst>
              </a:tr>
              <a:tr h="152255">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IN" sz="1000" dirty="0" smtClean="0">
                          <a:latin typeface="Trebuchet MS" pitchFamily="34" charset="0"/>
                        </a:rPr>
                        <a:t>25.Dr.Kavitha</a:t>
                      </a:r>
                      <a:r>
                        <a:rPr lang="en-IN" sz="1000" baseline="0" dirty="0" smtClean="0">
                          <a:latin typeface="Trebuchet MS" pitchFamily="34" charset="0"/>
                        </a:rPr>
                        <a:t>  AP</a:t>
                      </a:r>
                      <a:endParaRPr lang="en-US" sz="1000" dirty="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graphicFrame>
        <p:nvGraphicFramePr>
          <p:cNvPr id="7" name="Table 6">
            <a:extLst>
              <a:ext uri="{FF2B5EF4-FFF2-40B4-BE49-F238E27FC236}">
                <a16:creationId xmlns:a16="http://schemas.microsoft.com/office/drawing/2014/main" xmlns="" id="{DC0C3370-B835-4B17-A59F-4D5BD6951B4B}"/>
              </a:ext>
            </a:extLst>
          </p:cNvPr>
          <p:cNvGraphicFramePr>
            <a:graphicFrameLocks noGrp="1"/>
          </p:cNvGraphicFramePr>
          <p:nvPr>
            <p:extLst>
              <p:ext uri="{D42A27DB-BD31-4B8C-83A1-F6EECF244321}">
                <p14:modId xmlns:p14="http://schemas.microsoft.com/office/powerpoint/2010/main" xmlns="" val="2830332650"/>
              </p:ext>
            </p:extLst>
          </p:nvPr>
        </p:nvGraphicFramePr>
        <p:xfrm>
          <a:off x="4572000" y="91832"/>
          <a:ext cx="4500561" cy="2622794"/>
        </p:xfrm>
        <a:graphic>
          <a:graphicData uri="http://schemas.openxmlformats.org/drawingml/2006/table">
            <a:tbl>
              <a:tblPr/>
              <a:tblGrid>
                <a:gridCol w="661363">
                  <a:extLst>
                    <a:ext uri="{9D8B030D-6E8A-4147-A177-3AD203B41FA5}">
                      <a16:colId xmlns:a16="http://schemas.microsoft.com/office/drawing/2014/main" xmlns="" val="20000"/>
                    </a:ext>
                  </a:extLst>
                </a:gridCol>
                <a:gridCol w="893376">
                  <a:extLst>
                    <a:ext uri="{9D8B030D-6E8A-4147-A177-3AD203B41FA5}">
                      <a16:colId xmlns:a16="http://schemas.microsoft.com/office/drawing/2014/main" xmlns="" val="20001"/>
                    </a:ext>
                  </a:extLst>
                </a:gridCol>
                <a:gridCol w="1802847">
                  <a:extLst>
                    <a:ext uri="{9D8B030D-6E8A-4147-A177-3AD203B41FA5}">
                      <a16:colId xmlns:a16="http://schemas.microsoft.com/office/drawing/2014/main" xmlns="" val="20002"/>
                    </a:ext>
                  </a:extLst>
                </a:gridCol>
                <a:gridCol w="1142975">
                  <a:extLst>
                    <a:ext uri="{9D8B030D-6E8A-4147-A177-3AD203B41FA5}">
                      <a16:colId xmlns:a16="http://schemas.microsoft.com/office/drawing/2014/main" xmlns="" val="20004"/>
                    </a:ext>
                  </a:extLst>
                </a:gridCol>
              </a:tblGrid>
              <a:tr h="117182">
                <a:tc rowSpan="2">
                  <a:txBody>
                    <a:bodyPr/>
                    <a:lstStyle/>
                    <a:p>
                      <a:pPr algn="ctr" fontAlgn="ctr"/>
                      <a:r>
                        <a:rPr lang="en-IN" sz="900" b="1" i="0" u="none" strike="noStrike" dirty="0" err="1">
                          <a:solidFill>
                            <a:srgbClr val="000000"/>
                          </a:solidFill>
                          <a:latin typeface="Trebuchet MS" pitchFamily="34" charset="0"/>
                        </a:rPr>
                        <a:t>S.No</a:t>
                      </a:r>
                      <a:endParaRPr lang="en-IN" sz="900" b="1" i="0" u="none" strike="noStrike" dirty="0">
                        <a:solidFill>
                          <a:srgbClr val="000000"/>
                        </a:solidFill>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fontAlgn="ctr"/>
                      <a:r>
                        <a:rPr lang="en-IN" sz="900" b="1" i="0" u="none" strike="noStrike" dirty="0">
                          <a:solidFill>
                            <a:srgbClr val="000000"/>
                          </a:solidFill>
                          <a:latin typeface="Trebuchet MS" pitchFamily="34" charset="0"/>
                        </a:rPr>
                        <a:t>Name of the Block</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IN" sz="900" b="1" i="0" u="none" strike="noStrike" dirty="0">
                          <a:solidFill>
                            <a:srgbClr val="000000"/>
                          </a:solidFill>
                          <a:latin typeface="Trebuchet MS" pitchFamily="34" charset="0"/>
                        </a:rPr>
                        <a:t>Mentor Obstetrician </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fontAlgn="ctr"/>
                      <a:endParaRPr lang="en-IN" sz="1600" b="1" i="0" u="none" strike="noStrike" dirty="0">
                        <a:solidFill>
                          <a:srgbClr val="000000"/>
                        </a:solidFill>
                        <a:latin typeface="Trebuchet MS"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0"/>
                  </a:ext>
                </a:extLst>
              </a:tr>
              <a:tr h="117182">
                <a:tc v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IN" sz="900" b="1" i="0" u="none" strike="noStrike" dirty="0">
                          <a:solidFill>
                            <a:srgbClr val="000000"/>
                          </a:solidFill>
                          <a:latin typeface="Trebuchet MS" pitchFamily="34" charset="0"/>
                        </a:rPr>
                        <a:t>Name</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IN" sz="900" b="1" i="0" u="none" strike="noStrike" dirty="0">
                          <a:solidFill>
                            <a:srgbClr val="000000"/>
                          </a:solidFill>
                          <a:latin typeface="Trebuchet MS" pitchFamily="34" charset="0"/>
                        </a:rPr>
                        <a:t>Work</a:t>
                      </a:r>
                      <a:r>
                        <a:rPr lang="en-IN" sz="900" b="1" i="0" u="none" strike="noStrike" baseline="0" dirty="0">
                          <a:solidFill>
                            <a:srgbClr val="000000"/>
                          </a:solidFill>
                          <a:latin typeface="Trebuchet MS" pitchFamily="34" charset="0"/>
                        </a:rPr>
                        <a:t> Station </a:t>
                      </a:r>
                      <a:endParaRPr lang="en-IN" sz="900" b="1" i="0" u="none" strike="noStrike" dirty="0">
                        <a:solidFill>
                          <a:srgbClr val="000000"/>
                        </a:solidFill>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123848">
                <a:tc>
                  <a:txBody>
                    <a:bodyPr/>
                    <a:lstStyle/>
                    <a:p>
                      <a:pPr algn="ctr" fontAlgn="ctr"/>
                      <a:r>
                        <a:rPr lang="en-IN" sz="900" b="0" i="0" u="none" strike="noStrike" dirty="0" smtClean="0">
                          <a:solidFill>
                            <a:srgbClr val="000000"/>
                          </a:solidFill>
                          <a:effectLst/>
                          <a:latin typeface="Trebuchet MS" pitchFamily="34" charset="0"/>
                        </a:rPr>
                        <a:t>12</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err="1">
                          <a:solidFill>
                            <a:srgbClr val="000000"/>
                          </a:solidFill>
                          <a:effectLst/>
                          <a:latin typeface="Trebuchet MS" pitchFamily="34" charset="0"/>
                        </a:rPr>
                        <a:t>Chinnaselam</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rgbClr val="000000"/>
                          </a:solidFill>
                          <a:effectLst/>
                          <a:latin typeface="Trebuchet MS" pitchFamily="34" charset="0"/>
                        </a:rPr>
                        <a:t>26.Dr.Naveena  AS</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Kallakurichi</a:t>
                      </a:r>
                      <a:r>
                        <a:rPr lang="en-IN" sz="900" b="0" i="0" u="none" strike="noStrike" dirty="0" smtClean="0">
                          <a:solidFill>
                            <a:srgbClr val="000000"/>
                          </a:solidFill>
                          <a:effectLst/>
                          <a:latin typeface="Trebuchet MS" pitchFamily="34" charset="0"/>
                        </a:rPr>
                        <a:t> DHQ</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3848">
                <a:tc>
                  <a:txBody>
                    <a:bodyPr/>
                    <a:lstStyle/>
                    <a:p>
                      <a:endParaRPr lang="en-US" sz="900" dirty="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900" dirty="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rgbClr val="000000"/>
                          </a:solidFill>
                          <a:effectLst/>
                          <a:latin typeface="Trebuchet MS" pitchFamily="34" charset="0"/>
                        </a:rPr>
                        <a:t>27.Dr.Madumitha</a:t>
                      </a:r>
                      <a:r>
                        <a:rPr lang="en-IN" sz="900" b="0" i="0" u="none" strike="noStrike" baseline="0" dirty="0" smtClean="0">
                          <a:solidFill>
                            <a:srgbClr val="000000"/>
                          </a:solidFill>
                          <a:effectLst/>
                          <a:latin typeface="Trebuchet MS" pitchFamily="34" charset="0"/>
                        </a:rPr>
                        <a:t> AS</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Kallakurichi</a:t>
                      </a:r>
                      <a:r>
                        <a:rPr lang="en-IN" sz="900" b="0" i="0" u="none" strike="noStrike" dirty="0" smtClean="0">
                          <a:solidFill>
                            <a:srgbClr val="000000"/>
                          </a:solidFill>
                          <a:effectLst/>
                          <a:latin typeface="Trebuchet MS" pitchFamily="34" charset="0"/>
                        </a:rPr>
                        <a:t> DHQ</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65708">
                <a:tc>
                  <a:txBody>
                    <a:bodyPr/>
                    <a:lstStyle/>
                    <a:p>
                      <a:pPr algn="ctr" fontAlgn="ctr"/>
                      <a:r>
                        <a:rPr lang="en-IN" sz="900" b="0" i="0" u="none" strike="noStrike" dirty="0" smtClean="0">
                          <a:solidFill>
                            <a:srgbClr val="000000"/>
                          </a:solidFill>
                          <a:effectLst/>
                          <a:latin typeface="Trebuchet MS" pitchFamily="34" charset="0"/>
                        </a:rPr>
                        <a:t>13</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err="1">
                          <a:solidFill>
                            <a:srgbClr val="000000"/>
                          </a:solidFill>
                          <a:effectLst/>
                          <a:latin typeface="Trebuchet MS" pitchFamily="34" charset="0"/>
                        </a:rPr>
                        <a:t>Kallakurichi</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900" b="0" i="0" u="none" strike="noStrike" dirty="0" smtClean="0">
                          <a:solidFill>
                            <a:srgbClr val="000000"/>
                          </a:solidFill>
                          <a:effectLst/>
                          <a:latin typeface="Trebuchet MS" pitchFamily="34" charset="0"/>
                        </a:rPr>
                        <a:t>28.Dr</a:t>
                      </a:r>
                      <a:r>
                        <a:rPr lang="en-US" sz="900" b="0" i="0" u="none" strike="noStrike" dirty="0">
                          <a:solidFill>
                            <a:srgbClr val="000000"/>
                          </a:solidFill>
                          <a:effectLst/>
                          <a:latin typeface="Trebuchet MS" pitchFamily="34" charset="0"/>
                        </a:rPr>
                        <a:t>. M. </a:t>
                      </a:r>
                      <a:r>
                        <a:rPr lang="en-US" sz="900" b="0" i="0" u="none" strike="noStrike" dirty="0" err="1" smtClean="0">
                          <a:solidFill>
                            <a:srgbClr val="000000"/>
                          </a:solidFill>
                          <a:effectLst/>
                          <a:latin typeface="Trebuchet MS" pitchFamily="34" charset="0"/>
                        </a:rPr>
                        <a:t>Porchelvi,CCS</a:t>
                      </a:r>
                      <a:r>
                        <a:rPr lang="en-US" sz="900" b="0" i="0" u="none" strike="noStrike" dirty="0" smtClean="0">
                          <a:solidFill>
                            <a:srgbClr val="000000"/>
                          </a:solidFill>
                          <a:effectLst/>
                          <a:latin typeface="Trebuchet MS" pitchFamily="34" charset="0"/>
                        </a:rPr>
                        <a:t> </a:t>
                      </a:r>
                      <a:endParaRPr lang="en-US"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Kallakurichi</a:t>
                      </a:r>
                      <a:r>
                        <a:rPr lang="en-IN" sz="900" b="0" i="0" u="none" strike="noStrike" dirty="0" smtClean="0">
                          <a:solidFill>
                            <a:srgbClr val="000000"/>
                          </a:solidFill>
                          <a:effectLst/>
                          <a:latin typeface="Trebuchet MS" pitchFamily="34" charset="0"/>
                        </a:rPr>
                        <a:t> DHQ</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41038894"/>
                  </a:ext>
                </a:extLst>
              </a:tr>
              <a:tr h="50905">
                <a:tc>
                  <a:txBody>
                    <a:bodyPr/>
                    <a:lstStyle/>
                    <a:p>
                      <a:pPr algn="ctr" fontAlgn="ct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rgbClr val="000000"/>
                          </a:solidFill>
                          <a:effectLst/>
                          <a:latin typeface="Trebuchet MS" pitchFamily="34" charset="0"/>
                        </a:rPr>
                        <a:t>29.Dr.Jovitha</a:t>
                      </a:r>
                      <a:r>
                        <a:rPr lang="en-IN" sz="900" b="0" i="0" u="none" strike="noStrike" baseline="0" dirty="0" smtClean="0">
                          <a:solidFill>
                            <a:srgbClr val="000000"/>
                          </a:solidFill>
                          <a:effectLst/>
                          <a:latin typeface="Trebuchet MS" pitchFamily="34" charset="0"/>
                        </a:rPr>
                        <a:t> </a:t>
                      </a:r>
                      <a:r>
                        <a:rPr lang="en-IN" sz="900" b="0" i="0" u="none" strike="noStrike" baseline="0" dirty="0" err="1" smtClean="0">
                          <a:solidFill>
                            <a:srgbClr val="000000"/>
                          </a:solidFill>
                          <a:effectLst/>
                          <a:latin typeface="Trebuchet MS" pitchFamily="34" charset="0"/>
                        </a:rPr>
                        <a:t>Deepthi</a:t>
                      </a:r>
                      <a:r>
                        <a:rPr lang="en-IN" sz="900" b="0" i="0" u="none" strike="noStrike" baseline="0" dirty="0" smtClean="0">
                          <a:solidFill>
                            <a:srgbClr val="000000"/>
                          </a:solidFill>
                          <a:effectLst/>
                          <a:latin typeface="Trebuchet MS" pitchFamily="34" charset="0"/>
                        </a:rPr>
                        <a:t> AS</a:t>
                      </a:r>
                      <a:endParaRPr lang="en-US"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smtClean="0">
                          <a:solidFill>
                            <a:srgbClr val="000000"/>
                          </a:solidFill>
                          <a:effectLst/>
                          <a:latin typeface="Trebuchet MS" pitchFamily="34" charset="0"/>
                        </a:rPr>
                        <a:t> </a:t>
                      </a:r>
                      <a:r>
                        <a:rPr lang="en-IN" sz="900" b="0" i="0" u="none" strike="noStrike" dirty="0" err="1" smtClean="0">
                          <a:solidFill>
                            <a:srgbClr val="000000"/>
                          </a:solidFill>
                          <a:effectLst/>
                          <a:latin typeface="Trebuchet MS" pitchFamily="34" charset="0"/>
                        </a:rPr>
                        <a:t>Kallakurichi</a:t>
                      </a:r>
                      <a:r>
                        <a:rPr lang="en-IN" sz="900" b="0" i="0" u="none" strike="noStrike" dirty="0" smtClean="0">
                          <a:solidFill>
                            <a:srgbClr val="000000"/>
                          </a:solidFill>
                          <a:effectLst/>
                          <a:latin typeface="Trebuchet MS" pitchFamily="34" charset="0"/>
                        </a:rPr>
                        <a:t> DHQ</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7182">
                <a:tc>
                  <a:txBody>
                    <a:bodyPr/>
                    <a:lstStyle/>
                    <a:p>
                      <a:pPr algn="ctr" fontAlgn="ctr"/>
                      <a:r>
                        <a:rPr lang="en-IN" sz="900" b="0" i="0" u="none" strike="noStrike" dirty="0" smtClean="0">
                          <a:solidFill>
                            <a:srgbClr val="000000"/>
                          </a:solidFill>
                          <a:effectLst/>
                          <a:latin typeface="Trebuchet MS" pitchFamily="34" charset="0"/>
                        </a:rPr>
                        <a:t>14</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err="1">
                          <a:solidFill>
                            <a:schemeClr val="tx1"/>
                          </a:solidFill>
                          <a:effectLst/>
                          <a:latin typeface="Trebuchet MS" pitchFamily="34" charset="0"/>
                        </a:rPr>
                        <a:t>Kalrayan</a:t>
                      </a:r>
                      <a:r>
                        <a:rPr lang="en-IN" sz="900" b="0" i="0" u="none" strike="noStrike" dirty="0">
                          <a:solidFill>
                            <a:schemeClr val="tx1"/>
                          </a:solidFill>
                          <a:effectLst/>
                          <a:latin typeface="Trebuchet MS" pitchFamily="34" charset="0"/>
                        </a:rPr>
                        <a:t> </a:t>
                      </a:r>
                      <a:r>
                        <a:rPr lang="en-IN" sz="900" b="0" i="0" u="none" strike="noStrike" dirty="0" err="1">
                          <a:solidFill>
                            <a:schemeClr val="tx1"/>
                          </a:solidFill>
                          <a:effectLst/>
                          <a:latin typeface="Trebuchet MS" pitchFamily="34" charset="0"/>
                        </a:rPr>
                        <a:t>Hils</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chemeClr val="tx1"/>
                          </a:solidFill>
                          <a:effectLst/>
                          <a:latin typeface="Trebuchet MS" pitchFamily="34" charset="0"/>
                        </a:rPr>
                        <a:t>30.Dr.Sujatha</a:t>
                      </a:r>
                      <a:r>
                        <a:rPr lang="en-IN" sz="900" b="0" i="0" u="none" strike="noStrike" baseline="0" dirty="0" smtClean="0">
                          <a:solidFill>
                            <a:schemeClr val="tx1"/>
                          </a:solidFill>
                          <a:effectLst/>
                          <a:latin typeface="Trebuchet MS" pitchFamily="34" charset="0"/>
                        </a:rPr>
                        <a:t> AS</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Kallakurichi</a:t>
                      </a:r>
                      <a:r>
                        <a:rPr lang="en-IN" sz="900" b="0" i="0" u="none" strike="noStrike" dirty="0" smtClean="0">
                          <a:solidFill>
                            <a:srgbClr val="000000"/>
                          </a:solidFill>
                          <a:effectLst/>
                          <a:latin typeface="Trebuchet MS" pitchFamily="34" charset="0"/>
                        </a:rPr>
                        <a:t> DHQ</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9048553"/>
                  </a:ext>
                </a:extLst>
              </a:tr>
              <a:tr h="117182">
                <a:tc>
                  <a:txBody>
                    <a:bodyPr/>
                    <a:lstStyle/>
                    <a:p>
                      <a:pPr algn="ctr" fontAlgn="ct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chemeClr val="tx1"/>
                          </a:solidFill>
                          <a:effectLst/>
                          <a:latin typeface="Trebuchet MS" pitchFamily="34" charset="0"/>
                        </a:rPr>
                        <a:t>31.Dr. </a:t>
                      </a:r>
                      <a:r>
                        <a:rPr lang="en-IN" sz="900" b="0" i="0" u="none" strike="noStrike" dirty="0" err="1" smtClean="0">
                          <a:solidFill>
                            <a:schemeClr val="tx1"/>
                          </a:solidFill>
                          <a:effectLst/>
                          <a:latin typeface="Trebuchet MS" pitchFamily="34" charset="0"/>
                        </a:rPr>
                        <a:t>Anitha</a:t>
                      </a:r>
                      <a:r>
                        <a:rPr lang="en-IN" sz="900" b="0" i="0" u="none" strike="noStrike" dirty="0" smtClean="0">
                          <a:solidFill>
                            <a:schemeClr val="tx1"/>
                          </a:solidFill>
                          <a:effectLst/>
                          <a:latin typeface="Trebuchet MS" pitchFamily="34" charset="0"/>
                        </a:rPr>
                        <a:t> AS</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IN" sz="900" b="0" i="0" u="none" strike="noStrike" dirty="0" err="1" smtClean="0">
                          <a:solidFill>
                            <a:srgbClr val="000000"/>
                          </a:solidFill>
                          <a:effectLst/>
                          <a:latin typeface="Trebuchet MS" pitchFamily="34" charset="0"/>
                        </a:rPr>
                        <a:t>Kallakurichi</a:t>
                      </a:r>
                      <a:r>
                        <a:rPr lang="en-IN" sz="900" b="0" i="0" u="none" strike="noStrike" dirty="0" smtClean="0">
                          <a:solidFill>
                            <a:srgbClr val="000000"/>
                          </a:solidFill>
                          <a:effectLst/>
                          <a:latin typeface="Trebuchet MS" pitchFamily="34" charset="0"/>
                        </a:rPr>
                        <a:t> DHQ</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7182">
                <a:tc>
                  <a:txBody>
                    <a:bodyPr/>
                    <a:lstStyle/>
                    <a:p>
                      <a:pPr algn="ctr" fontAlgn="ctr"/>
                      <a:r>
                        <a:rPr lang="en-IN" sz="900" b="0" i="0" u="none" strike="noStrike" dirty="0" smtClean="0">
                          <a:solidFill>
                            <a:srgbClr val="000000"/>
                          </a:solidFill>
                          <a:effectLst/>
                          <a:latin typeface="Trebuchet MS" pitchFamily="34" charset="0"/>
                        </a:rPr>
                        <a:t>15</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err="1">
                          <a:solidFill>
                            <a:schemeClr val="tx1"/>
                          </a:solidFill>
                          <a:effectLst/>
                          <a:latin typeface="Trebuchet MS" pitchFamily="34" charset="0"/>
                        </a:rPr>
                        <a:t>Mugaiyur</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chemeClr val="tx1"/>
                          </a:solidFill>
                          <a:effectLst/>
                          <a:latin typeface="Trebuchet MS" pitchFamily="34" charset="0"/>
                        </a:rPr>
                        <a:t>32.Dr.Shanthi .P AP</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Villupuram</a:t>
                      </a:r>
                      <a:r>
                        <a:rPr lang="en-IN" sz="900" b="0" i="0" u="none" strike="noStrike" baseline="0" dirty="0" smtClean="0">
                          <a:solidFill>
                            <a:srgbClr val="000000"/>
                          </a:solidFill>
                          <a:effectLst/>
                          <a:latin typeface="Trebuchet MS" pitchFamily="34" charset="0"/>
                        </a:rPr>
                        <a:t>  SDH</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45312451"/>
                  </a:ext>
                </a:extLst>
              </a:tr>
              <a:tr h="117182">
                <a:tc>
                  <a:txBody>
                    <a:bodyPr/>
                    <a:lstStyle/>
                    <a:p>
                      <a:pPr algn="ctr" fontAlgn="ct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chemeClr val="tx1"/>
                          </a:solidFill>
                          <a:effectLst/>
                          <a:latin typeface="Trebuchet MS" pitchFamily="34" charset="0"/>
                        </a:rPr>
                        <a:t>33.Dr. </a:t>
                      </a:r>
                      <a:r>
                        <a:rPr lang="en-IN" sz="900" b="0" i="0" u="none" strike="noStrike" dirty="0" err="1" smtClean="0">
                          <a:solidFill>
                            <a:schemeClr val="tx1"/>
                          </a:solidFill>
                          <a:effectLst/>
                          <a:latin typeface="Trebuchet MS" pitchFamily="34" charset="0"/>
                        </a:rPr>
                        <a:t>Suganya</a:t>
                      </a:r>
                      <a:r>
                        <a:rPr lang="en-IN" sz="900" b="0" i="0" u="none" strike="noStrike" dirty="0" smtClean="0">
                          <a:solidFill>
                            <a:schemeClr val="tx1"/>
                          </a:solidFill>
                          <a:effectLst/>
                          <a:latin typeface="Trebuchet MS" pitchFamily="34" charset="0"/>
                        </a:rPr>
                        <a:t> AS</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Gengee</a:t>
                      </a:r>
                      <a:r>
                        <a:rPr lang="en-IN" sz="900" b="0" i="0" u="none" strike="noStrike" dirty="0" smtClean="0">
                          <a:solidFill>
                            <a:srgbClr val="000000"/>
                          </a:solidFill>
                          <a:effectLst/>
                          <a:latin typeface="Trebuchet MS" pitchFamily="34" charset="0"/>
                        </a:rPr>
                        <a:t> GH</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9117">
                <a:tc>
                  <a:txBody>
                    <a:bodyPr/>
                    <a:lstStyle/>
                    <a:p>
                      <a:pPr algn="ctr" fontAlgn="ctr"/>
                      <a:r>
                        <a:rPr lang="en-IN" sz="900" b="0" i="0" u="none" strike="noStrike" dirty="0" smtClean="0">
                          <a:solidFill>
                            <a:srgbClr val="000000"/>
                          </a:solidFill>
                          <a:effectLst/>
                          <a:latin typeface="Trebuchet MS" pitchFamily="34" charset="0"/>
                        </a:rPr>
                        <a:t>16</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err="1">
                          <a:solidFill>
                            <a:schemeClr val="tx1"/>
                          </a:solidFill>
                          <a:effectLst/>
                          <a:latin typeface="Trebuchet MS" pitchFamily="34" charset="0"/>
                        </a:rPr>
                        <a:t>Rishivandhiyam</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chemeClr val="tx1"/>
                          </a:solidFill>
                          <a:effectLst/>
                          <a:latin typeface="Trebuchet MS" pitchFamily="34" charset="0"/>
                        </a:rPr>
                        <a:t>34.Dr. </a:t>
                      </a:r>
                      <a:r>
                        <a:rPr lang="en-IN" sz="900" b="0" i="0" u="none" strike="noStrike" dirty="0" err="1" smtClean="0">
                          <a:solidFill>
                            <a:schemeClr val="tx1"/>
                          </a:solidFill>
                          <a:effectLst/>
                          <a:latin typeface="Trebuchet MS" pitchFamily="34" charset="0"/>
                        </a:rPr>
                        <a:t>Shanmugapriya</a:t>
                      </a:r>
                      <a:r>
                        <a:rPr lang="en-IN" sz="900" b="0" i="0" u="none" strike="noStrike" dirty="0" smtClean="0">
                          <a:solidFill>
                            <a:schemeClr val="tx1"/>
                          </a:solidFill>
                          <a:effectLst/>
                          <a:latin typeface="Trebuchet MS" pitchFamily="34" charset="0"/>
                        </a:rPr>
                        <a:t>  AS</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Tirukovilore</a:t>
                      </a:r>
                      <a:r>
                        <a:rPr lang="en-IN" sz="900" b="0" i="0" u="none" strike="noStrike" dirty="0" smtClean="0">
                          <a:solidFill>
                            <a:srgbClr val="000000"/>
                          </a:solidFill>
                          <a:effectLst/>
                          <a:latin typeface="Trebuchet MS" pitchFamily="34" charset="0"/>
                        </a:rPr>
                        <a:t> GH</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7182">
                <a:tc>
                  <a:txBody>
                    <a:bodyPr/>
                    <a:lstStyle/>
                    <a:p>
                      <a:endParaRPr lang="en-US" sz="900" dirty="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900" dirty="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chemeClr val="tx1"/>
                          </a:solidFill>
                          <a:effectLst/>
                          <a:latin typeface="Trebuchet MS" pitchFamily="34" charset="0"/>
                        </a:rPr>
                        <a:t>35.Dr.Ayesha</a:t>
                      </a:r>
                      <a:r>
                        <a:rPr lang="en-IN" sz="900" b="0" i="0" u="none" strike="noStrike" baseline="0" dirty="0" smtClean="0">
                          <a:solidFill>
                            <a:schemeClr val="tx1"/>
                          </a:solidFill>
                          <a:effectLst/>
                          <a:latin typeface="Trebuchet MS" pitchFamily="34" charset="0"/>
                        </a:rPr>
                        <a:t> AS</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Tirukovilore</a:t>
                      </a:r>
                      <a:r>
                        <a:rPr lang="en-IN" sz="900" b="0" i="0" u="none" strike="noStrike" dirty="0" smtClean="0">
                          <a:solidFill>
                            <a:srgbClr val="000000"/>
                          </a:solidFill>
                          <a:effectLst/>
                          <a:latin typeface="Trebuchet MS" pitchFamily="34" charset="0"/>
                        </a:rPr>
                        <a:t> GH</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17182">
                <a:tc>
                  <a:txBody>
                    <a:bodyPr/>
                    <a:lstStyle/>
                    <a:p>
                      <a:pPr algn="ctr" fontAlgn="ctr"/>
                      <a:r>
                        <a:rPr lang="en-IN" sz="900" b="0" i="0" u="none" strike="noStrike" dirty="0" smtClean="0">
                          <a:solidFill>
                            <a:srgbClr val="000000"/>
                          </a:solidFill>
                          <a:effectLst/>
                          <a:latin typeface="Trebuchet MS" pitchFamily="34" charset="0"/>
                        </a:rPr>
                        <a:t>17</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err="1">
                          <a:solidFill>
                            <a:schemeClr val="tx1"/>
                          </a:solidFill>
                          <a:effectLst/>
                          <a:latin typeface="Trebuchet MS" pitchFamily="34" charset="0"/>
                        </a:rPr>
                        <a:t>Sankarapuram</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pt-BR" sz="900" b="0" i="0" u="none" strike="noStrike" dirty="0" smtClean="0">
                          <a:solidFill>
                            <a:schemeClr val="tx1"/>
                          </a:solidFill>
                          <a:effectLst/>
                          <a:latin typeface="Trebuchet MS" pitchFamily="34" charset="0"/>
                        </a:rPr>
                        <a:t>36.Dr.S</a:t>
                      </a:r>
                      <a:r>
                        <a:rPr lang="pt-BR" sz="900" b="0" i="0" u="none" strike="noStrike" dirty="0">
                          <a:solidFill>
                            <a:schemeClr val="tx1"/>
                          </a:solidFill>
                          <a:effectLst/>
                          <a:latin typeface="Trebuchet MS" pitchFamily="34" charset="0"/>
                        </a:rPr>
                        <a:t>. Induja , </a:t>
                      </a:r>
                      <a:r>
                        <a:rPr lang="pt-BR" sz="900" b="0" i="0" u="none" strike="noStrike" dirty="0" smtClean="0">
                          <a:solidFill>
                            <a:schemeClr val="tx1"/>
                          </a:solidFill>
                          <a:effectLst/>
                          <a:latin typeface="Trebuchet MS" pitchFamily="34" charset="0"/>
                        </a:rPr>
                        <a:t>AS</a:t>
                      </a:r>
                      <a:endParaRPr lang="pt-BR"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smtClean="0">
                          <a:solidFill>
                            <a:srgbClr val="000000"/>
                          </a:solidFill>
                          <a:effectLst/>
                          <a:latin typeface="Trebuchet MS" pitchFamily="34" charset="0"/>
                        </a:rPr>
                        <a:t> </a:t>
                      </a:r>
                      <a:r>
                        <a:rPr lang="en-IN" sz="900" b="0" i="0" u="none" strike="noStrike" dirty="0" err="1">
                          <a:solidFill>
                            <a:srgbClr val="000000"/>
                          </a:solidFill>
                          <a:effectLst/>
                          <a:latin typeface="Trebuchet MS" pitchFamily="34" charset="0"/>
                        </a:rPr>
                        <a:t>Sankarapuram</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123848">
                <a:tc>
                  <a:txBody>
                    <a:bodyPr/>
                    <a:lstStyle/>
                    <a:p>
                      <a:pPr algn="ctr" fontAlgn="ctr"/>
                      <a:r>
                        <a:rPr lang="en-IN" sz="900" b="0" i="0" u="none" strike="noStrike" dirty="0" smtClean="0">
                          <a:solidFill>
                            <a:srgbClr val="000000"/>
                          </a:solidFill>
                          <a:effectLst/>
                          <a:latin typeface="Trebuchet MS" pitchFamily="34" charset="0"/>
                        </a:rPr>
                        <a:t>18</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err="1">
                          <a:solidFill>
                            <a:schemeClr val="tx1"/>
                          </a:solidFill>
                          <a:effectLst/>
                          <a:latin typeface="Trebuchet MS" pitchFamily="34" charset="0"/>
                        </a:rPr>
                        <a:t>T.V.Nallur</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chemeClr val="tx1"/>
                          </a:solidFill>
                          <a:effectLst/>
                          <a:latin typeface="Trebuchet MS" pitchFamily="34" charset="0"/>
                        </a:rPr>
                        <a:t>37.Dr.</a:t>
                      </a:r>
                      <a:r>
                        <a:rPr lang="en-IN" sz="900" b="0" i="0" u="none" strike="noStrike" baseline="0" dirty="0" smtClean="0">
                          <a:solidFill>
                            <a:schemeClr val="tx1"/>
                          </a:solidFill>
                          <a:effectLst/>
                          <a:latin typeface="Trebuchet MS" pitchFamily="34" charset="0"/>
                        </a:rPr>
                        <a:t> </a:t>
                      </a:r>
                      <a:r>
                        <a:rPr lang="en-IN" sz="900" b="0" i="0" u="none" strike="noStrike" baseline="0" dirty="0" err="1" smtClean="0">
                          <a:solidFill>
                            <a:schemeClr val="tx1"/>
                          </a:solidFill>
                          <a:effectLst/>
                          <a:latin typeface="Trebuchet MS" pitchFamily="34" charset="0"/>
                        </a:rPr>
                        <a:t>Abirami</a:t>
                      </a:r>
                      <a:r>
                        <a:rPr lang="en-IN" sz="900" b="0" i="0" u="none" strike="noStrike" baseline="0" dirty="0" smtClean="0">
                          <a:solidFill>
                            <a:schemeClr val="tx1"/>
                          </a:solidFill>
                          <a:effectLst/>
                          <a:latin typeface="Trebuchet MS" pitchFamily="34" charset="0"/>
                        </a:rPr>
                        <a:t> AP</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Villupuram</a:t>
                      </a:r>
                      <a:r>
                        <a:rPr lang="en-IN" sz="900" b="0" i="0" u="none" strike="noStrike" dirty="0" smtClean="0">
                          <a:solidFill>
                            <a:srgbClr val="000000"/>
                          </a:solidFill>
                          <a:effectLst/>
                          <a:latin typeface="Trebuchet MS" pitchFamily="34" charset="0"/>
                        </a:rPr>
                        <a:t> MCH</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117182">
                <a:tc>
                  <a:txBody>
                    <a:bodyPr/>
                    <a:lstStyle/>
                    <a:p>
                      <a:pPr algn="ctr" fontAlgn="ctr"/>
                      <a:endParaRPr lang="en-IN" sz="900" b="0" i="0" u="none" strike="noStrike">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chemeClr val="tx1"/>
                          </a:solidFill>
                          <a:effectLst/>
                          <a:latin typeface="Trebuchet MS" pitchFamily="34" charset="0"/>
                        </a:rPr>
                        <a:t>38.Dr. </a:t>
                      </a:r>
                      <a:r>
                        <a:rPr lang="en-IN" sz="900" b="0" i="0" u="none" strike="noStrike" dirty="0" err="1" smtClean="0">
                          <a:solidFill>
                            <a:schemeClr val="tx1"/>
                          </a:solidFill>
                          <a:effectLst/>
                          <a:latin typeface="Trebuchet MS" pitchFamily="34" charset="0"/>
                        </a:rPr>
                        <a:t>Sindu</a:t>
                      </a:r>
                      <a:r>
                        <a:rPr lang="en-IN" sz="900" b="0" i="0" u="none" strike="noStrike" baseline="0" dirty="0" smtClean="0">
                          <a:solidFill>
                            <a:schemeClr val="tx1"/>
                          </a:solidFill>
                          <a:effectLst/>
                          <a:latin typeface="Trebuchet MS" pitchFamily="34" charset="0"/>
                        </a:rPr>
                        <a:t> AS</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Villupuram</a:t>
                      </a:r>
                      <a:r>
                        <a:rPr lang="en-IN" sz="900" b="0" i="0" u="none" strike="noStrike" dirty="0" smtClean="0">
                          <a:solidFill>
                            <a:srgbClr val="000000"/>
                          </a:solidFill>
                          <a:effectLst/>
                          <a:latin typeface="Trebuchet MS" pitchFamily="34" charset="0"/>
                        </a:rPr>
                        <a:t> GH</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29117">
                <a:tc>
                  <a:txBody>
                    <a:bodyPr/>
                    <a:lstStyle/>
                    <a:p>
                      <a:pPr algn="ctr" fontAlgn="ctr"/>
                      <a:r>
                        <a:rPr lang="en-IN" sz="900" b="0" i="0" u="none" strike="noStrike" dirty="0" smtClean="0">
                          <a:solidFill>
                            <a:srgbClr val="000000"/>
                          </a:solidFill>
                          <a:effectLst/>
                          <a:latin typeface="Trebuchet MS" pitchFamily="34" charset="0"/>
                        </a:rPr>
                        <a:t>19</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err="1">
                          <a:solidFill>
                            <a:schemeClr val="tx1"/>
                          </a:solidFill>
                          <a:effectLst/>
                          <a:latin typeface="Trebuchet MS" pitchFamily="34" charset="0"/>
                        </a:rPr>
                        <a:t>Thiagadurgam</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chemeClr val="tx1"/>
                          </a:solidFill>
                          <a:effectLst/>
                          <a:latin typeface="Trebuchet MS" pitchFamily="34" charset="0"/>
                        </a:rPr>
                        <a:t>39.Dr.</a:t>
                      </a:r>
                      <a:r>
                        <a:rPr lang="en-IN" sz="900" b="0" i="0" u="none" strike="noStrike" baseline="0" dirty="0" smtClean="0">
                          <a:solidFill>
                            <a:schemeClr val="tx1"/>
                          </a:solidFill>
                          <a:effectLst/>
                          <a:latin typeface="Trebuchet MS" pitchFamily="34" charset="0"/>
                        </a:rPr>
                        <a:t> </a:t>
                      </a:r>
                      <a:r>
                        <a:rPr lang="en-IN" sz="900" b="0" i="0" u="none" strike="noStrike" baseline="0" dirty="0" err="1" smtClean="0">
                          <a:solidFill>
                            <a:schemeClr val="tx1"/>
                          </a:solidFill>
                          <a:effectLst/>
                          <a:latin typeface="Trebuchet MS" pitchFamily="34" charset="0"/>
                        </a:rPr>
                        <a:t>Deepa</a:t>
                      </a:r>
                      <a:r>
                        <a:rPr lang="en-IN" sz="900" b="0" i="0" u="none" strike="noStrike" baseline="0" dirty="0" smtClean="0">
                          <a:solidFill>
                            <a:schemeClr val="tx1"/>
                          </a:solidFill>
                          <a:effectLst/>
                          <a:latin typeface="Trebuchet MS" pitchFamily="34" charset="0"/>
                        </a:rPr>
                        <a:t> </a:t>
                      </a:r>
                      <a:r>
                        <a:rPr lang="en-IN" sz="900" b="0" i="0" u="none" strike="noStrike" baseline="0" dirty="0" err="1" smtClean="0">
                          <a:solidFill>
                            <a:schemeClr val="tx1"/>
                          </a:solidFill>
                          <a:effectLst/>
                          <a:latin typeface="Trebuchet MS" pitchFamily="34" charset="0"/>
                        </a:rPr>
                        <a:t>Darshini</a:t>
                      </a:r>
                      <a:r>
                        <a:rPr lang="en-IN" sz="900" b="0" i="0" u="none" strike="noStrike" baseline="0" dirty="0" smtClean="0">
                          <a:solidFill>
                            <a:schemeClr val="tx1"/>
                          </a:solidFill>
                          <a:effectLst/>
                          <a:latin typeface="Trebuchet MS" pitchFamily="34" charset="0"/>
                        </a:rPr>
                        <a:t> AS</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Ulundurpet</a:t>
                      </a:r>
                      <a:r>
                        <a:rPr lang="en-IN" sz="900" b="0" i="0" u="none" strike="noStrike" baseline="0" dirty="0" smtClean="0">
                          <a:solidFill>
                            <a:srgbClr val="000000"/>
                          </a:solidFill>
                          <a:effectLst/>
                          <a:latin typeface="Trebuchet MS" pitchFamily="34" charset="0"/>
                        </a:rPr>
                        <a:t> GH</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0">
                <a:tc>
                  <a:txBody>
                    <a:bodyPr/>
                    <a:lstStyle/>
                    <a:p>
                      <a:pPr algn="ctr" fontAlgn="ct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IN" sz="900" b="0" i="0" u="none" strike="noStrike" dirty="0" smtClean="0">
                          <a:solidFill>
                            <a:schemeClr val="tx1"/>
                          </a:solidFill>
                          <a:effectLst/>
                          <a:latin typeface="Trebuchet MS" pitchFamily="34" charset="0"/>
                        </a:rPr>
                        <a:t>40.Dr. </a:t>
                      </a:r>
                      <a:r>
                        <a:rPr lang="en-IN" sz="900" b="0" i="0" u="none" strike="noStrike" dirty="0" err="1" smtClean="0">
                          <a:solidFill>
                            <a:schemeClr val="tx1"/>
                          </a:solidFill>
                          <a:effectLst/>
                          <a:latin typeface="Trebuchet MS" pitchFamily="34" charset="0"/>
                        </a:rPr>
                        <a:t>Naveena</a:t>
                      </a:r>
                      <a:r>
                        <a:rPr lang="en-IN" sz="900" b="0" i="0" u="none" strike="noStrike" dirty="0" smtClean="0">
                          <a:solidFill>
                            <a:schemeClr val="tx1"/>
                          </a:solidFill>
                          <a:effectLst/>
                          <a:latin typeface="Trebuchet MS" pitchFamily="34" charset="0"/>
                        </a:rPr>
                        <a:t> </a:t>
                      </a:r>
                      <a:r>
                        <a:rPr lang="en-IN" sz="900" b="0" i="0" u="none" strike="noStrike" dirty="0" err="1" smtClean="0">
                          <a:solidFill>
                            <a:schemeClr val="tx1"/>
                          </a:solidFill>
                          <a:effectLst/>
                          <a:latin typeface="Trebuchet MS" pitchFamily="34" charset="0"/>
                        </a:rPr>
                        <a:t>shree</a:t>
                      </a:r>
                      <a:r>
                        <a:rPr lang="en-IN" sz="900" b="0" i="0" u="none" strike="noStrike" dirty="0" smtClean="0">
                          <a:solidFill>
                            <a:schemeClr val="tx1"/>
                          </a:solidFill>
                          <a:effectLst/>
                          <a:latin typeface="Trebuchet MS" pitchFamily="34" charset="0"/>
                        </a:rPr>
                        <a:t> AS</a:t>
                      </a:r>
                      <a:endParaRPr lang="en-IN" sz="9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IN" sz="900" b="0" i="0" u="none" strike="noStrike" dirty="0" err="1" smtClean="0">
                          <a:solidFill>
                            <a:srgbClr val="000000"/>
                          </a:solidFill>
                          <a:effectLst/>
                          <a:latin typeface="Trebuchet MS" pitchFamily="34" charset="0"/>
                        </a:rPr>
                        <a:t>Ulundurpet</a:t>
                      </a:r>
                      <a:r>
                        <a:rPr lang="en-IN" sz="900" b="0" i="0" u="none" strike="noStrike" baseline="0" dirty="0" smtClean="0">
                          <a:solidFill>
                            <a:srgbClr val="000000"/>
                          </a:solidFill>
                          <a:effectLst/>
                          <a:latin typeface="Trebuchet MS" pitchFamily="34" charset="0"/>
                        </a:rPr>
                        <a:t> GH</a:t>
                      </a:r>
                      <a:endParaRPr lang="en-IN" sz="9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8" name="Table 7">
            <a:extLst>
              <a:ext uri="{FF2B5EF4-FFF2-40B4-BE49-F238E27FC236}">
                <a16:creationId xmlns:a16="http://schemas.microsoft.com/office/drawing/2014/main" xmlns="" id="{DC0C3370-B835-4B17-A59F-4D5BD6951B4B}"/>
              </a:ext>
            </a:extLst>
          </p:cNvPr>
          <p:cNvGraphicFramePr>
            <a:graphicFrameLocks noGrp="1"/>
          </p:cNvGraphicFramePr>
          <p:nvPr>
            <p:extLst>
              <p:ext uri="{D42A27DB-BD31-4B8C-83A1-F6EECF244321}">
                <p14:modId xmlns:p14="http://schemas.microsoft.com/office/powerpoint/2010/main" xmlns="" val="2830332650"/>
              </p:ext>
            </p:extLst>
          </p:nvPr>
        </p:nvGraphicFramePr>
        <p:xfrm>
          <a:off x="4643438" y="2740832"/>
          <a:ext cx="4357718" cy="1574008"/>
        </p:xfrm>
        <a:graphic>
          <a:graphicData uri="http://schemas.openxmlformats.org/drawingml/2006/table">
            <a:tbl>
              <a:tblPr/>
              <a:tblGrid>
                <a:gridCol w="571504">
                  <a:extLst>
                    <a:ext uri="{9D8B030D-6E8A-4147-A177-3AD203B41FA5}">
                      <a16:colId xmlns:a16="http://schemas.microsoft.com/office/drawing/2014/main" xmlns="" val="20000"/>
                    </a:ext>
                  </a:extLst>
                </a:gridCol>
                <a:gridCol w="928694">
                  <a:extLst>
                    <a:ext uri="{9D8B030D-6E8A-4147-A177-3AD203B41FA5}">
                      <a16:colId xmlns:a16="http://schemas.microsoft.com/office/drawing/2014/main" xmlns="" val="20001"/>
                    </a:ext>
                  </a:extLst>
                </a:gridCol>
                <a:gridCol w="1785950">
                  <a:extLst>
                    <a:ext uri="{9D8B030D-6E8A-4147-A177-3AD203B41FA5}">
                      <a16:colId xmlns:a16="http://schemas.microsoft.com/office/drawing/2014/main" xmlns="" val="20002"/>
                    </a:ext>
                  </a:extLst>
                </a:gridCol>
                <a:gridCol w="1071570">
                  <a:extLst>
                    <a:ext uri="{9D8B030D-6E8A-4147-A177-3AD203B41FA5}">
                      <a16:colId xmlns:a16="http://schemas.microsoft.com/office/drawing/2014/main" xmlns="" val="20004"/>
                    </a:ext>
                  </a:extLst>
                </a:gridCol>
              </a:tblGrid>
              <a:tr h="86264">
                <a:tc>
                  <a:txBody>
                    <a:bodyPr/>
                    <a:lstStyle/>
                    <a:p>
                      <a:pPr algn="ctr" fontAlgn="b"/>
                      <a:r>
                        <a:rPr lang="en-IN" sz="1000" b="0" i="0" u="none" strike="noStrike" dirty="0" smtClean="0">
                          <a:solidFill>
                            <a:srgbClr val="000000"/>
                          </a:solidFill>
                          <a:effectLst/>
                          <a:latin typeface="Trebuchet MS" pitchFamily="34" charset="0"/>
                        </a:rPr>
                        <a:t>20</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IN" sz="1000" b="0" i="0" u="none" strike="noStrike">
                          <a:solidFill>
                            <a:schemeClr val="tx1"/>
                          </a:solidFill>
                          <a:effectLst/>
                          <a:latin typeface="Trebuchet MS" pitchFamily="34" charset="0"/>
                        </a:rPr>
                        <a:t>Thirukoilur</a:t>
                      </a: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chemeClr val="tx1"/>
                          </a:solidFill>
                          <a:effectLst/>
                          <a:latin typeface="Trebuchet MS" pitchFamily="34" charset="0"/>
                        </a:rPr>
                        <a:t>41.Dr. </a:t>
                      </a:r>
                      <a:r>
                        <a:rPr lang="en-IN" sz="1000" b="0" i="0" u="none" strike="noStrike" dirty="0" err="1" smtClean="0">
                          <a:solidFill>
                            <a:schemeClr val="tx1"/>
                          </a:solidFill>
                          <a:effectLst/>
                          <a:latin typeface="Trebuchet MS" pitchFamily="34" charset="0"/>
                        </a:rPr>
                        <a:t>Alamelu</a:t>
                      </a:r>
                      <a:r>
                        <a:rPr lang="en-IN" sz="1000" b="0" i="0" u="none" strike="noStrike" dirty="0" smtClean="0">
                          <a:solidFill>
                            <a:schemeClr val="tx1"/>
                          </a:solidFill>
                          <a:effectLst/>
                          <a:latin typeface="Trebuchet MS" pitchFamily="34" charset="0"/>
                        </a:rPr>
                        <a:t> CS</a:t>
                      </a:r>
                      <a:endParaRPr lang="en-IN" sz="1000" b="0" i="0" u="none" strike="noStrike" dirty="0">
                        <a:solidFill>
                          <a:schemeClr val="tx1"/>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Thirukoiyulore</a:t>
                      </a:r>
                      <a:r>
                        <a:rPr lang="en-IN" sz="1000" b="0" i="0" u="none" strike="noStrike" baseline="0" dirty="0" smtClean="0">
                          <a:solidFill>
                            <a:srgbClr val="000000"/>
                          </a:solidFill>
                          <a:effectLst/>
                          <a:latin typeface="Trebuchet MS" pitchFamily="34" charset="0"/>
                        </a:rPr>
                        <a:t>  SDH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107716">
                <a:tc>
                  <a:txBody>
                    <a:bodyPr/>
                    <a:lstStyle/>
                    <a:p>
                      <a:pPr algn="ctr" fontAlgn="ctr"/>
                      <a:endParaRPr lang="en-IN" sz="1000" b="0" i="0" u="none" strike="noStrike">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IN" sz="1000" dirty="0" smtClean="0">
                          <a:latin typeface="Trebuchet MS" pitchFamily="34" charset="0"/>
                        </a:rPr>
                        <a:t>42.Dr. </a:t>
                      </a:r>
                      <a:r>
                        <a:rPr lang="en-IN" sz="1000" dirty="0" err="1" smtClean="0">
                          <a:latin typeface="Trebuchet MS" pitchFamily="34" charset="0"/>
                        </a:rPr>
                        <a:t>Kalaiarasi</a:t>
                      </a:r>
                      <a:r>
                        <a:rPr lang="en-IN" sz="1000" dirty="0" smtClean="0">
                          <a:latin typeface="Trebuchet MS" pitchFamily="34" charset="0"/>
                        </a:rPr>
                        <a:t> AS</a:t>
                      </a:r>
                      <a:endParaRPr lang="en-US" sz="1000" dirty="0">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IN" sz="1000" b="0" i="0" u="none" strike="noStrike" dirty="0" err="1" smtClean="0">
                          <a:solidFill>
                            <a:srgbClr val="000000"/>
                          </a:solidFill>
                          <a:effectLst/>
                          <a:latin typeface="Trebuchet MS" pitchFamily="34" charset="0"/>
                        </a:rPr>
                        <a:t>Thirukoiyulore</a:t>
                      </a:r>
                      <a:r>
                        <a:rPr lang="en-IN" sz="1000" b="0" i="0" u="none" strike="noStrike" baseline="0" dirty="0" smtClean="0">
                          <a:solidFill>
                            <a:srgbClr val="000000"/>
                          </a:solidFill>
                          <a:effectLst/>
                          <a:latin typeface="Trebuchet MS" pitchFamily="34" charset="0"/>
                        </a:rPr>
                        <a:t>  SDH </a:t>
                      </a:r>
                      <a:endParaRPr lang="en-IN" sz="1000" b="0" i="0" u="none" strike="noStrike" dirty="0" smtClean="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22119">
                <a:tc>
                  <a:txBody>
                    <a:bodyPr/>
                    <a:lstStyle/>
                    <a:p>
                      <a:pPr algn="ctr" fontAlgn="ctr"/>
                      <a:r>
                        <a:rPr lang="en-IN" sz="1000" b="0" i="0" u="none" strike="noStrike" dirty="0" smtClean="0">
                          <a:solidFill>
                            <a:srgbClr val="000000"/>
                          </a:solidFill>
                          <a:effectLst/>
                          <a:latin typeface="Trebuchet MS" pitchFamily="34" charset="0"/>
                        </a:rPr>
                        <a:t>21</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a:solidFill>
                            <a:srgbClr val="000000"/>
                          </a:solidFill>
                          <a:effectLst/>
                          <a:latin typeface="Trebuchet MS" pitchFamily="34" charset="0"/>
                        </a:rPr>
                        <a:t>Thirunavalur</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itchFamily="34" charset="0"/>
                        </a:rPr>
                        <a:t>43.Dr..Narmada</a:t>
                      </a:r>
                      <a:r>
                        <a:rPr lang="en-IN" sz="1000" b="0" i="0" u="none" strike="noStrike" baseline="0" dirty="0" smtClean="0">
                          <a:solidFill>
                            <a:srgbClr val="000000"/>
                          </a:solidFill>
                          <a:effectLst/>
                          <a:latin typeface="Trebuchet MS" pitchFamily="34" charset="0"/>
                        </a:rPr>
                        <a:t> AS</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smtClean="0">
                          <a:solidFill>
                            <a:srgbClr val="000000"/>
                          </a:solidFill>
                          <a:effectLst/>
                          <a:latin typeface="Trebuchet MS" pitchFamily="34" charset="0"/>
                        </a:rPr>
                        <a:t> </a:t>
                      </a:r>
                      <a:r>
                        <a:rPr lang="en-IN" sz="1000" b="0" i="0" u="none" strike="noStrike" dirty="0" err="1" smtClean="0">
                          <a:solidFill>
                            <a:srgbClr val="000000"/>
                          </a:solidFill>
                          <a:effectLst/>
                          <a:latin typeface="Trebuchet MS" pitchFamily="34" charset="0"/>
                        </a:rPr>
                        <a:t>Ulundurpet</a:t>
                      </a:r>
                      <a:r>
                        <a:rPr lang="en-IN" sz="1000" b="0" i="0" u="none" strike="noStrike" dirty="0" smtClean="0">
                          <a:solidFill>
                            <a:srgbClr val="000000"/>
                          </a:solidFill>
                          <a:effectLst/>
                          <a:latin typeface="Trebuchet MS" pitchFamily="34" charset="0"/>
                        </a:rPr>
                        <a:t> SDH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133223">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00" b="0" i="0" u="none" strike="noStrike" dirty="0" smtClean="0">
                          <a:solidFill>
                            <a:srgbClr val="000000"/>
                          </a:solidFill>
                          <a:latin typeface="Trebuchet MS" pitchFamily="34" charset="0"/>
                        </a:rPr>
                        <a:t>44.Dr. </a:t>
                      </a:r>
                      <a:r>
                        <a:rPr lang="en-US" sz="1000" b="0" i="0" u="none" strike="noStrike" dirty="0" err="1" smtClean="0">
                          <a:solidFill>
                            <a:srgbClr val="000000"/>
                          </a:solidFill>
                          <a:latin typeface="Trebuchet MS" pitchFamily="34" charset="0"/>
                        </a:rPr>
                        <a:t>Rajalakshmi</a:t>
                      </a:r>
                      <a:r>
                        <a:rPr lang="en-US" sz="1000" b="0" i="0" u="none" strike="noStrike" baseline="0" dirty="0" smtClean="0">
                          <a:solidFill>
                            <a:srgbClr val="000000"/>
                          </a:solidFill>
                          <a:latin typeface="Trebuchet MS" pitchFamily="34" charset="0"/>
                        </a:rPr>
                        <a:t> AS</a:t>
                      </a:r>
                      <a:endParaRPr lang="en-US" sz="1000" b="0" i="0" u="none" strike="noStrike" dirty="0">
                        <a:solidFill>
                          <a:srgbClr val="000000"/>
                        </a:solidFill>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Ulundurpet</a:t>
                      </a:r>
                      <a:r>
                        <a:rPr lang="en-IN" sz="1000" b="0" i="0" u="none" strike="noStrike" dirty="0" smtClean="0">
                          <a:solidFill>
                            <a:srgbClr val="000000"/>
                          </a:solidFill>
                          <a:effectLst/>
                          <a:latin typeface="Trebuchet MS" pitchFamily="34" charset="0"/>
                        </a:rPr>
                        <a:t> SDH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86264">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IN" sz="1000" b="0" i="0" u="none" strike="noStrike" dirty="0" smtClean="0">
                          <a:solidFill>
                            <a:srgbClr val="000000"/>
                          </a:solidFill>
                          <a:latin typeface="Trebuchet MS" pitchFamily="34" charset="0"/>
                        </a:rPr>
                        <a:t>45.Dr.</a:t>
                      </a:r>
                      <a:r>
                        <a:rPr lang="en-IN" sz="1000" b="0" i="0" u="none" strike="noStrike" baseline="0" dirty="0" smtClean="0">
                          <a:solidFill>
                            <a:srgbClr val="000000"/>
                          </a:solidFill>
                          <a:latin typeface="Trebuchet MS" pitchFamily="34" charset="0"/>
                        </a:rPr>
                        <a:t> </a:t>
                      </a:r>
                      <a:r>
                        <a:rPr lang="en-IN" sz="1000" b="0" i="0" u="none" strike="noStrike" baseline="0" dirty="0" err="1" smtClean="0">
                          <a:solidFill>
                            <a:srgbClr val="000000"/>
                          </a:solidFill>
                          <a:latin typeface="Trebuchet MS" pitchFamily="34" charset="0"/>
                        </a:rPr>
                        <a:t>Sathya</a:t>
                      </a:r>
                      <a:r>
                        <a:rPr lang="en-IN" sz="1000" b="0" i="0" u="none" strike="noStrike" baseline="0" dirty="0" smtClean="0">
                          <a:solidFill>
                            <a:srgbClr val="000000"/>
                          </a:solidFill>
                          <a:latin typeface="Trebuchet MS" pitchFamily="34" charset="0"/>
                        </a:rPr>
                        <a:t>  AP</a:t>
                      </a:r>
                      <a:endParaRPr lang="en-US" sz="1000" b="0" i="0" u="none" strike="noStrike" dirty="0">
                        <a:solidFill>
                          <a:srgbClr val="000000"/>
                        </a:solidFill>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195912">
                <a:tc>
                  <a:txBody>
                    <a:bodyPr/>
                    <a:lstStyle/>
                    <a:p>
                      <a:pPr algn="ctr" fontAlgn="ctr"/>
                      <a:r>
                        <a:rPr lang="en-IN" sz="1000" b="0" i="0" u="none" strike="noStrike" dirty="0" smtClean="0">
                          <a:solidFill>
                            <a:srgbClr val="000000"/>
                          </a:solidFill>
                          <a:effectLst/>
                          <a:latin typeface="Trebuchet MS" pitchFamily="34" charset="0"/>
                        </a:rPr>
                        <a:t>22</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a:solidFill>
                            <a:srgbClr val="000000"/>
                          </a:solidFill>
                          <a:effectLst/>
                          <a:latin typeface="Trebuchet MS" pitchFamily="34" charset="0"/>
                        </a:rPr>
                        <a:t>Ulundurpet</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IN" sz="1000" b="0" i="0" u="none" strike="noStrike" dirty="0" smtClean="0">
                          <a:solidFill>
                            <a:srgbClr val="000000"/>
                          </a:solidFill>
                          <a:effectLst/>
                          <a:latin typeface="Trebuchet MS" pitchFamily="34" charset="0"/>
                        </a:rPr>
                        <a:t>46.Dr</a:t>
                      </a:r>
                      <a:r>
                        <a:rPr lang="en-IN" sz="1000" b="0" i="0" u="none" strike="noStrike" dirty="0">
                          <a:solidFill>
                            <a:srgbClr val="000000"/>
                          </a:solidFill>
                          <a:effectLst/>
                          <a:latin typeface="Trebuchet MS" pitchFamily="34" charset="0"/>
                        </a:rPr>
                        <a:t>. </a:t>
                      </a:r>
                      <a:r>
                        <a:rPr lang="en-IN" sz="1000" b="0" i="0" u="none" strike="noStrike" dirty="0" err="1">
                          <a:solidFill>
                            <a:srgbClr val="000000"/>
                          </a:solidFill>
                          <a:effectLst/>
                          <a:latin typeface="Trebuchet MS" pitchFamily="34" charset="0"/>
                        </a:rPr>
                        <a:t>M.Hilarina</a:t>
                      </a:r>
                      <a:r>
                        <a:rPr lang="en-IN" sz="1000" b="0" i="0" u="none" strike="noStrike" dirty="0">
                          <a:solidFill>
                            <a:srgbClr val="000000"/>
                          </a:solidFill>
                          <a:effectLst/>
                          <a:latin typeface="Trebuchet MS" pitchFamily="34" charset="0"/>
                        </a:rPr>
                        <a:t> </a:t>
                      </a:r>
                      <a:r>
                        <a:rPr lang="en-IN" sz="1000" b="0" i="0" u="none" strike="noStrike" dirty="0" err="1">
                          <a:solidFill>
                            <a:srgbClr val="000000"/>
                          </a:solidFill>
                          <a:effectLst/>
                          <a:latin typeface="Trebuchet MS" pitchFamily="34" charset="0"/>
                        </a:rPr>
                        <a:t>Joshita</a:t>
                      </a:r>
                      <a:r>
                        <a:rPr lang="en-IN" sz="1000" b="0" i="0" u="none" strike="noStrike" dirty="0">
                          <a:solidFill>
                            <a:srgbClr val="000000"/>
                          </a:solidFill>
                          <a:effectLst/>
                          <a:latin typeface="Trebuchet MS" pitchFamily="34" charset="0"/>
                        </a:rPr>
                        <a:t>  </a:t>
                      </a:r>
                      <a:r>
                        <a:rPr lang="en-IN" sz="1000" b="0" i="0" u="none" strike="noStrike" dirty="0" err="1" smtClean="0">
                          <a:solidFill>
                            <a:srgbClr val="000000"/>
                          </a:solidFill>
                          <a:effectLst/>
                          <a:latin typeface="Trebuchet MS" pitchFamily="34" charset="0"/>
                        </a:rPr>
                        <a:t>Nalini</a:t>
                      </a:r>
                      <a:r>
                        <a:rPr lang="en-IN" sz="1000" b="0" i="0" u="none" strike="noStrike" dirty="0" smtClean="0">
                          <a:solidFill>
                            <a:srgbClr val="000000"/>
                          </a:solidFill>
                          <a:effectLst/>
                          <a:latin typeface="Trebuchet MS" pitchFamily="34" charset="0"/>
                        </a:rPr>
                        <a:t> CCS</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Ulundurpet</a:t>
                      </a:r>
                      <a:r>
                        <a:rPr lang="en-IN" sz="1000" b="0" i="0" u="none" strike="noStrike" dirty="0" smtClean="0">
                          <a:solidFill>
                            <a:srgbClr val="000000"/>
                          </a:solidFill>
                          <a:effectLst/>
                          <a:latin typeface="Trebuchet MS" pitchFamily="34" charset="0"/>
                        </a:rPr>
                        <a:t> SDH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xmlns="" val="10010"/>
                  </a:ext>
                </a:extLst>
              </a:tr>
              <a:tr h="86264">
                <a:tc>
                  <a:txBody>
                    <a:bodyPr/>
                    <a:lstStyle/>
                    <a:p>
                      <a:pPr algn="ctr"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IN" sz="1000" b="0" i="0" u="none" strike="noStrike" dirty="0" smtClean="0">
                          <a:solidFill>
                            <a:srgbClr val="000000"/>
                          </a:solidFill>
                          <a:latin typeface="Trebuchet MS" pitchFamily="34" charset="0"/>
                        </a:rPr>
                        <a:t>47.Dr.</a:t>
                      </a:r>
                      <a:r>
                        <a:rPr lang="en-IN" sz="1000" b="0" i="0" u="none" strike="noStrike" baseline="0" dirty="0" smtClean="0">
                          <a:solidFill>
                            <a:srgbClr val="000000"/>
                          </a:solidFill>
                          <a:latin typeface="Trebuchet MS" pitchFamily="34" charset="0"/>
                        </a:rPr>
                        <a:t> </a:t>
                      </a:r>
                      <a:r>
                        <a:rPr lang="en-IN" sz="1000" b="0" i="0" u="none" strike="noStrike" baseline="0" dirty="0" err="1" smtClean="0">
                          <a:solidFill>
                            <a:srgbClr val="000000"/>
                          </a:solidFill>
                          <a:latin typeface="Trebuchet MS" pitchFamily="34" charset="0"/>
                        </a:rPr>
                        <a:t>Kanmani</a:t>
                      </a:r>
                      <a:r>
                        <a:rPr lang="en-IN" sz="1000" b="0" i="0" u="none" strike="noStrike" baseline="0" dirty="0" smtClean="0">
                          <a:solidFill>
                            <a:srgbClr val="000000"/>
                          </a:solidFill>
                          <a:latin typeface="Trebuchet MS" pitchFamily="34" charset="0"/>
                        </a:rPr>
                        <a:t>  AS</a:t>
                      </a:r>
                      <a:endParaRPr lang="en-US" sz="1000" b="0" i="0" u="none" strike="noStrike" dirty="0">
                        <a:solidFill>
                          <a:srgbClr val="000000"/>
                        </a:solidFill>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en-IN" sz="1000" b="0" i="0" u="none" strike="noStrike" dirty="0" err="1" smtClean="0">
                          <a:solidFill>
                            <a:srgbClr val="000000"/>
                          </a:solidFill>
                          <a:effectLst/>
                          <a:latin typeface="Trebuchet MS" pitchFamily="34" charset="0"/>
                        </a:rPr>
                        <a:t>Villupuram</a:t>
                      </a:r>
                      <a:r>
                        <a:rPr lang="en-IN" sz="1000" b="0" i="0" u="none" strike="noStrike" dirty="0" smtClean="0">
                          <a:solidFill>
                            <a:srgbClr val="000000"/>
                          </a:solidFill>
                          <a:effectLst/>
                          <a:latin typeface="Trebuchet MS" pitchFamily="34" charset="0"/>
                        </a:rPr>
                        <a:t>  MCH</a:t>
                      </a:r>
                      <a:endParaRPr lang="en-IN" sz="1000" b="0" i="0" u="none" strike="noStrike" dirty="0">
                        <a:solidFill>
                          <a:srgbClr val="000000"/>
                        </a:solidFill>
                        <a:effectLst/>
                        <a:latin typeface="Trebuchet MS" pitchFamily="34" charset="0"/>
                      </a:endParaRPr>
                    </a:p>
                  </a:txBody>
                  <a:tcPr marL="9525" marR="9525"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71552"/>
            <a:ext cx="5043494" cy="3643338"/>
          </a:xfrm>
        </p:spPr>
        <p:txBody>
          <a:bodyPr>
            <a:normAutofit fontScale="77500" lnSpcReduction="20000"/>
          </a:bodyPr>
          <a:lstStyle/>
          <a:p>
            <a:r>
              <a:rPr lang="en-GB" dirty="0" smtClean="0"/>
              <a:t>Mother and birth companion were  provided with mask </a:t>
            </a:r>
          </a:p>
          <a:p>
            <a:r>
              <a:rPr lang="en-GB" dirty="0" smtClean="0"/>
              <a:t>Obstetric examination and monitoring as per standard obstetric practices &amp; protocols for High Risk pregnancy </a:t>
            </a:r>
          </a:p>
          <a:p>
            <a:r>
              <a:rPr lang="en-GB" dirty="0" smtClean="0"/>
              <a:t>Induction of labour and Caesarean section were done, when medically justified and based on Maternal and Foetal condition </a:t>
            </a:r>
          </a:p>
          <a:p>
            <a:r>
              <a:rPr lang="en-GB" dirty="0" smtClean="0"/>
              <a:t>Progress of labour was monitored by real time </a:t>
            </a:r>
            <a:r>
              <a:rPr lang="en-GB" dirty="0" err="1" smtClean="0"/>
              <a:t>partograph</a:t>
            </a:r>
            <a:r>
              <a:rPr lang="en-GB" dirty="0" smtClean="0"/>
              <a:t> </a:t>
            </a:r>
          </a:p>
          <a:p>
            <a:r>
              <a:rPr lang="en-GB" dirty="0" smtClean="0"/>
              <a:t>Mode of birth was individualised, based on Obstetric indication</a:t>
            </a:r>
            <a:endParaRPr lang="en-US" dirty="0"/>
          </a:p>
        </p:txBody>
      </p:sp>
      <p:sp>
        <p:nvSpPr>
          <p:cNvPr id="3" name="Title 2"/>
          <p:cNvSpPr>
            <a:spLocks noGrp="1"/>
          </p:cNvSpPr>
          <p:nvPr>
            <p:ph type="title"/>
          </p:nvPr>
        </p:nvSpPr>
        <p:spPr/>
        <p:txBody>
          <a:bodyPr>
            <a:normAutofit/>
          </a:bodyPr>
          <a:lstStyle/>
          <a:p>
            <a:r>
              <a:rPr lang="en-US" dirty="0" err="1" smtClean="0"/>
              <a:t>Intrapartum</a:t>
            </a:r>
            <a:r>
              <a:rPr lang="en-US" dirty="0" smtClean="0"/>
              <a:t> Care</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5798236" y="943969"/>
            <a:ext cx="3193363" cy="378143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28676"/>
            <a:ext cx="8472518" cy="3071834"/>
          </a:xfrm>
        </p:spPr>
        <p:txBody>
          <a:bodyPr>
            <a:noAutofit/>
          </a:bodyPr>
          <a:lstStyle/>
          <a:p>
            <a:pPr>
              <a:spcAft>
                <a:spcPts val="200"/>
              </a:spcAft>
            </a:pPr>
            <a:r>
              <a:rPr lang="en-GB" sz="1800" dirty="0" smtClean="0"/>
              <a:t>Mothers were monitored by Safe Birth Checklist (SBC) in addition to the monitoring of the High risk conditions as required </a:t>
            </a:r>
          </a:p>
          <a:p>
            <a:pPr>
              <a:spcAft>
                <a:spcPts val="200"/>
              </a:spcAft>
            </a:pPr>
            <a:r>
              <a:rPr lang="en-GB" sz="1800" dirty="0" smtClean="0"/>
              <a:t>Counselling and  psychological support were offered to mothers recovering from acute illness/isolated from infant </a:t>
            </a:r>
          </a:p>
          <a:p>
            <a:pPr>
              <a:spcAft>
                <a:spcPts val="200"/>
              </a:spcAft>
            </a:pPr>
            <a:r>
              <a:rPr lang="en-GB" sz="1800" dirty="0" smtClean="0"/>
              <a:t>Postpartum family planning services were available to all the beneficiaries</a:t>
            </a:r>
          </a:p>
          <a:p>
            <a:pPr>
              <a:spcAft>
                <a:spcPts val="200"/>
              </a:spcAft>
            </a:pPr>
            <a:r>
              <a:rPr lang="en-GB" sz="1800" dirty="0" smtClean="0"/>
              <a:t>The Postnatal mothers and new born were followed up in their homes by ANMs / ASHAs by home visits and telephonic enquiry. </a:t>
            </a:r>
          </a:p>
          <a:p>
            <a:pPr>
              <a:spcAft>
                <a:spcPts val="200"/>
              </a:spcAft>
            </a:pPr>
            <a:r>
              <a:rPr lang="en-GB" sz="1800" dirty="0" smtClean="0"/>
              <a:t>They are counselled about nutritious diet, adequate hydration, Iron and Calcium supplementation, exclusive breast feeding for the baby and enquired about any COVID symptoms and danger symptoms for the mother  and baby.</a:t>
            </a:r>
          </a:p>
        </p:txBody>
      </p:sp>
      <p:sp>
        <p:nvSpPr>
          <p:cNvPr id="3" name="Title 2"/>
          <p:cNvSpPr>
            <a:spLocks noGrp="1"/>
          </p:cNvSpPr>
          <p:nvPr>
            <p:ph type="title"/>
          </p:nvPr>
        </p:nvSpPr>
        <p:spPr/>
        <p:txBody>
          <a:bodyPr/>
          <a:lstStyle/>
          <a:p>
            <a:r>
              <a:rPr lang="en-GB" dirty="0" smtClean="0"/>
              <a:t>Postnatal Care</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282" y="928676"/>
            <a:ext cx="3357586" cy="2357454"/>
          </a:xfrm>
        </p:spPr>
        <p:txBody>
          <a:bodyPr>
            <a:noAutofit/>
          </a:bodyPr>
          <a:lstStyle/>
          <a:p>
            <a:pPr>
              <a:spcAft>
                <a:spcPts val="300"/>
              </a:spcAft>
            </a:pPr>
            <a:r>
              <a:rPr lang="en-GB" sz="1600" b="1" dirty="0" smtClean="0"/>
              <a:t>The Hospital Infection Control Committee (</a:t>
            </a:r>
            <a:r>
              <a:rPr lang="en-GB" sz="1600" b="1" dirty="0" err="1" smtClean="0"/>
              <a:t>HICC</a:t>
            </a:r>
            <a:r>
              <a:rPr lang="en-GB" sz="1600" b="1" dirty="0" smtClean="0"/>
              <a:t>) </a:t>
            </a:r>
            <a:r>
              <a:rPr lang="en-GB" sz="1600" dirty="0" smtClean="0"/>
              <a:t>was activated for preventive and responding to Health Care Associated Infections (</a:t>
            </a:r>
            <a:r>
              <a:rPr lang="en-GB" sz="1600" dirty="0" err="1" smtClean="0"/>
              <a:t>HAI</a:t>
            </a:r>
            <a:r>
              <a:rPr lang="en-GB" sz="1600" dirty="0" smtClean="0"/>
              <a:t>) among Health Care Workers. </a:t>
            </a:r>
          </a:p>
          <a:p>
            <a:pPr>
              <a:spcAft>
                <a:spcPts val="300"/>
              </a:spcAft>
            </a:pPr>
            <a:r>
              <a:rPr lang="en-GB" sz="1600" b="1" dirty="0" smtClean="0"/>
              <a:t>Mock drill exercises </a:t>
            </a:r>
            <a:r>
              <a:rPr lang="en-GB" sz="1600" dirty="0" smtClean="0"/>
              <a:t>were conducted </a:t>
            </a:r>
          </a:p>
          <a:p>
            <a:pPr lvl="1">
              <a:spcAft>
                <a:spcPts val="300"/>
              </a:spcAft>
            </a:pPr>
            <a:r>
              <a:rPr lang="en-GB" sz="1600" dirty="0" smtClean="0"/>
              <a:t>for better preparedness during Antenatal Care and delivery at all Health Care Facilities.</a:t>
            </a:r>
          </a:p>
        </p:txBody>
      </p:sp>
      <p:sp>
        <p:nvSpPr>
          <p:cNvPr id="3" name="Title 2"/>
          <p:cNvSpPr>
            <a:spLocks noGrp="1"/>
          </p:cNvSpPr>
          <p:nvPr>
            <p:ph type="title"/>
          </p:nvPr>
        </p:nvSpPr>
        <p:spPr/>
        <p:txBody>
          <a:bodyPr>
            <a:normAutofit/>
          </a:bodyPr>
          <a:lstStyle/>
          <a:p>
            <a:r>
              <a:rPr lang="en-US" dirty="0" smtClean="0"/>
              <a:t>Teach, Train and Transform</a:t>
            </a:r>
          </a:p>
        </p:txBody>
      </p:sp>
      <p:pic>
        <p:nvPicPr>
          <p:cNvPr id="5" name="Picture 3"/>
          <p:cNvPicPr>
            <a:picLocks noChangeAspect="1" noChangeArrowheads="1"/>
          </p:cNvPicPr>
          <p:nvPr/>
        </p:nvPicPr>
        <p:blipFill>
          <a:blip r:embed="rId3"/>
          <a:srcRect/>
          <a:stretch>
            <a:fillRect/>
          </a:stretch>
        </p:blipFill>
        <p:spPr bwMode="auto">
          <a:xfrm>
            <a:off x="3714744" y="1071552"/>
            <a:ext cx="3500462" cy="3143272"/>
          </a:xfrm>
          <a:prstGeom prst="rect">
            <a:avLst/>
          </a:prstGeom>
          <a:noFill/>
          <a:ln w="9525">
            <a:noFill/>
            <a:miter lim="800000"/>
            <a:headEnd/>
            <a:tailEnd/>
          </a:ln>
          <a:effectLst/>
        </p:spPr>
      </p:pic>
      <p:pic>
        <p:nvPicPr>
          <p:cNvPr id="14337" name="Picture 1" descr="C:\Users\New\Desktop\19.01.2021\photo_2021-01-19_17-25-30.jpg"/>
          <p:cNvPicPr>
            <a:picLocks noChangeAspect="1" noChangeArrowheads="1"/>
          </p:cNvPicPr>
          <p:nvPr/>
        </p:nvPicPr>
        <p:blipFill>
          <a:blip r:embed="rId4"/>
          <a:srcRect/>
          <a:stretch>
            <a:fillRect/>
          </a:stretch>
        </p:blipFill>
        <p:spPr bwMode="auto">
          <a:xfrm>
            <a:off x="7640976" y="971538"/>
            <a:ext cx="1428493" cy="381479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406" y="1000114"/>
            <a:ext cx="2757478" cy="857256"/>
          </a:xfrm>
        </p:spPr>
        <p:txBody>
          <a:bodyPr>
            <a:noAutofit/>
          </a:bodyPr>
          <a:lstStyle/>
          <a:p>
            <a:pPr>
              <a:lnSpc>
                <a:spcPct val="100000"/>
              </a:lnSpc>
              <a:spcAft>
                <a:spcPts val="800"/>
              </a:spcAft>
            </a:pPr>
            <a:r>
              <a:rPr lang="en-GB" sz="1600" dirty="0" smtClean="0"/>
              <a:t>Virtual Mentoring and  Real Mentoring done by the designated Obstetricians.</a:t>
            </a:r>
          </a:p>
          <a:p>
            <a:pPr>
              <a:lnSpc>
                <a:spcPct val="100000"/>
              </a:lnSpc>
              <a:spcAft>
                <a:spcPts val="800"/>
              </a:spcAft>
            </a:pPr>
            <a:r>
              <a:rPr lang="en-GB" sz="1600" dirty="0" smtClean="0"/>
              <a:t>Obstetricians were pooled into the Telemedicine – E-</a:t>
            </a:r>
            <a:r>
              <a:rPr lang="en-GB" sz="1600" dirty="0" err="1" smtClean="0"/>
              <a:t>sanjeevaniOPD</a:t>
            </a:r>
            <a:r>
              <a:rPr lang="en-GB" sz="1600" dirty="0" smtClean="0"/>
              <a:t> and public awareness was promoted to prevent unnecessary travel and exposure of the pregnant women.</a:t>
            </a:r>
          </a:p>
        </p:txBody>
      </p:sp>
      <p:sp>
        <p:nvSpPr>
          <p:cNvPr id="3" name="Title 2"/>
          <p:cNvSpPr>
            <a:spLocks noGrp="1"/>
          </p:cNvSpPr>
          <p:nvPr>
            <p:ph type="title"/>
          </p:nvPr>
        </p:nvSpPr>
        <p:spPr/>
        <p:txBody>
          <a:bodyPr>
            <a:normAutofit/>
          </a:bodyPr>
          <a:lstStyle/>
          <a:p>
            <a:r>
              <a:rPr lang="en-US" dirty="0" smtClean="0"/>
              <a:t>Teach, Train and Transform</a:t>
            </a:r>
          </a:p>
        </p:txBody>
      </p:sp>
      <p:pic>
        <p:nvPicPr>
          <p:cNvPr id="6" name="Picture 7"/>
          <p:cNvPicPr>
            <a:picLocks noChangeAspect="1" noChangeArrowheads="1"/>
          </p:cNvPicPr>
          <p:nvPr/>
        </p:nvPicPr>
        <p:blipFill>
          <a:blip r:embed="rId3" cstate="print"/>
          <a:srcRect/>
          <a:stretch>
            <a:fillRect/>
          </a:stretch>
        </p:blipFill>
        <p:spPr bwMode="auto">
          <a:xfrm>
            <a:off x="6286512" y="1000114"/>
            <a:ext cx="2643206" cy="2928958"/>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3071802" y="1071552"/>
            <a:ext cx="2928958" cy="29289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71552"/>
            <a:ext cx="8329642" cy="928694"/>
          </a:xfrm>
        </p:spPr>
        <p:txBody>
          <a:bodyPr>
            <a:normAutofit/>
          </a:bodyPr>
          <a:lstStyle/>
          <a:p>
            <a:r>
              <a:rPr lang="en-GB" sz="1800" dirty="0" smtClean="0"/>
              <a:t>Uninterrupted supply of Blood, Oxygen, Drugs , Reagents and Consumables including PPE were ensured for nil stock outs through </a:t>
            </a:r>
            <a:r>
              <a:rPr lang="en-GB" sz="1800" dirty="0" err="1" smtClean="0"/>
              <a:t>TNMSCs</a:t>
            </a:r>
            <a:r>
              <a:rPr lang="en-GB" sz="1800" dirty="0" smtClean="0"/>
              <a:t> / </a:t>
            </a:r>
            <a:r>
              <a:rPr lang="en-GB" sz="1800" dirty="0" err="1" smtClean="0"/>
              <a:t>TANSACs</a:t>
            </a:r>
            <a:r>
              <a:rPr lang="en-GB" sz="1800" dirty="0" smtClean="0"/>
              <a:t> </a:t>
            </a:r>
          </a:p>
        </p:txBody>
      </p:sp>
      <p:sp>
        <p:nvSpPr>
          <p:cNvPr id="3" name="Title 2"/>
          <p:cNvSpPr>
            <a:spLocks noGrp="1"/>
          </p:cNvSpPr>
          <p:nvPr>
            <p:ph type="title"/>
          </p:nvPr>
        </p:nvSpPr>
        <p:spPr/>
        <p:txBody>
          <a:bodyPr>
            <a:normAutofit/>
          </a:bodyPr>
          <a:lstStyle/>
          <a:p>
            <a:r>
              <a:rPr lang="en-US" dirty="0" smtClean="0"/>
              <a:t>Teach, Train and Transform</a:t>
            </a:r>
          </a:p>
        </p:txBody>
      </p:sp>
      <p:pic>
        <p:nvPicPr>
          <p:cNvPr id="13313" name="Picture 1"/>
          <p:cNvPicPr>
            <a:picLocks noChangeAspect="1" noChangeArrowheads="1"/>
          </p:cNvPicPr>
          <p:nvPr/>
        </p:nvPicPr>
        <p:blipFill>
          <a:blip r:embed="rId3" cstate="print"/>
          <a:srcRect b="8289"/>
          <a:stretch>
            <a:fillRect/>
          </a:stretch>
        </p:blipFill>
        <p:spPr bwMode="auto">
          <a:xfrm>
            <a:off x="142844" y="1928808"/>
            <a:ext cx="1598092" cy="2799906"/>
          </a:xfrm>
          <a:prstGeom prst="rect">
            <a:avLst/>
          </a:prstGeom>
          <a:noFill/>
          <a:ln w="6350">
            <a:solidFill>
              <a:schemeClr val="tx1"/>
            </a:solidFill>
            <a:miter lim="800000"/>
            <a:headEnd/>
            <a:tailEnd/>
          </a:ln>
          <a:effectLst/>
        </p:spPr>
      </p:pic>
      <p:pic>
        <p:nvPicPr>
          <p:cNvPr id="13317" name="Picture 5"/>
          <p:cNvPicPr>
            <a:picLocks noChangeAspect="1" noChangeArrowheads="1"/>
          </p:cNvPicPr>
          <p:nvPr/>
        </p:nvPicPr>
        <p:blipFill>
          <a:blip r:embed="rId4" cstate="print"/>
          <a:srcRect b="9025"/>
          <a:stretch>
            <a:fillRect/>
          </a:stretch>
        </p:blipFill>
        <p:spPr bwMode="auto">
          <a:xfrm>
            <a:off x="3418278" y="1928808"/>
            <a:ext cx="1257970" cy="2786082"/>
          </a:xfrm>
          <a:prstGeom prst="rect">
            <a:avLst/>
          </a:prstGeom>
          <a:noFill/>
          <a:ln w="6350">
            <a:solidFill>
              <a:schemeClr val="tx1"/>
            </a:solidFill>
            <a:miter lim="800000"/>
            <a:headEnd/>
            <a:tailEnd/>
          </a:ln>
          <a:effectLst/>
        </p:spPr>
      </p:pic>
      <p:pic>
        <p:nvPicPr>
          <p:cNvPr id="13318" name="Picture 6"/>
          <p:cNvPicPr>
            <a:picLocks noChangeAspect="1" noChangeArrowheads="1"/>
          </p:cNvPicPr>
          <p:nvPr/>
        </p:nvPicPr>
        <p:blipFill>
          <a:blip r:embed="rId5" cstate="print"/>
          <a:srcRect/>
          <a:stretch>
            <a:fillRect/>
          </a:stretch>
        </p:blipFill>
        <p:spPr bwMode="auto">
          <a:xfrm>
            <a:off x="1795969" y="1928808"/>
            <a:ext cx="1567276" cy="2786082"/>
          </a:xfrm>
          <a:prstGeom prst="rect">
            <a:avLst/>
          </a:prstGeom>
          <a:noFill/>
          <a:ln w="6350">
            <a:solidFill>
              <a:schemeClr val="tx1"/>
            </a:solidFill>
            <a:miter lim="800000"/>
            <a:headEnd/>
            <a:tailEnd/>
          </a:ln>
          <a:effectLst/>
        </p:spPr>
      </p:pic>
      <p:pic>
        <p:nvPicPr>
          <p:cNvPr id="13319" name="Picture 7"/>
          <p:cNvPicPr>
            <a:picLocks noChangeAspect="1" noChangeArrowheads="1"/>
          </p:cNvPicPr>
          <p:nvPr/>
        </p:nvPicPr>
        <p:blipFill>
          <a:blip r:embed="rId6" cstate="print"/>
          <a:srcRect/>
          <a:stretch>
            <a:fillRect/>
          </a:stretch>
        </p:blipFill>
        <p:spPr bwMode="auto">
          <a:xfrm>
            <a:off x="4731281" y="1939286"/>
            <a:ext cx="2500330" cy="2775604"/>
          </a:xfrm>
          <a:prstGeom prst="rect">
            <a:avLst/>
          </a:prstGeom>
          <a:noFill/>
          <a:ln w="9525">
            <a:solidFill>
              <a:schemeClr val="tx1"/>
            </a:solidFill>
            <a:miter lim="800000"/>
            <a:headEnd/>
            <a:tailEnd/>
          </a:ln>
          <a:effectLst/>
        </p:spPr>
      </p:pic>
      <p:pic>
        <p:nvPicPr>
          <p:cNvPr id="13320" name="Picture 8"/>
          <p:cNvPicPr>
            <a:picLocks noChangeAspect="1" noChangeArrowheads="1"/>
          </p:cNvPicPr>
          <p:nvPr/>
        </p:nvPicPr>
        <p:blipFill>
          <a:blip r:embed="rId7" cstate="print"/>
          <a:srcRect r="16771" b="7857"/>
          <a:stretch>
            <a:fillRect/>
          </a:stretch>
        </p:blipFill>
        <p:spPr bwMode="auto">
          <a:xfrm>
            <a:off x="7286644" y="1928808"/>
            <a:ext cx="1643074" cy="2786082"/>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Teach, Train and Transform</a:t>
            </a:r>
            <a:endParaRPr lang="en-US" dirty="0"/>
          </a:p>
        </p:txBody>
      </p:sp>
      <p:pic>
        <p:nvPicPr>
          <p:cNvPr id="8" name="Picture 2"/>
          <p:cNvPicPr>
            <a:picLocks noChangeAspect="1" noChangeArrowheads="1"/>
          </p:cNvPicPr>
          <p:nvPr/>
        </p:nvPicPr>
        <p:blipFill>
          <a:blip r:embed="rId3" cstate="print"/>
          <a:srcRect/>
          <a:stretch>
            <a:fillRect/>
          </a:stretch>
        </p:blipFill>
        <p:spPr bwMode="auto">
          <a:xfrm rot="5400000">
            <a:off x="6053133" y="-52390"/>
            <a:ext cx="1857389" cy="3962400"/>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print"/>
          <a:srcRect/>
          <a:stretch>
            <a:fillRect/>
          </a:stretch>
        </p:blipFill>
        <p:spPr bwMode="auto">
          <a:xfrm>
            <a:off x="5000628" y="2928940"/>
            <a:ext cx="3987093" cy="1857370"/>
          </a:xfrm>
          <a:prstGeom prst="rect">
            <a:avLst/>
          </a:prstGeom>
          <a:noFill/>
          <a:ln w="9525">
            <a:noFill/>
            <a:miter lim="800000"/>
            <a:headEnd/>
            <a:tailEnd/>
          </a:ln>
          <a:effectLst/>
        </p:spPr>
      </p:pic>
      <p:pic>
        <p:nvPicPr>
          <p:cNvPr id="10" name="Picture 4"/>
          <p:cNvPicPr>
            <a:picLocks noChangeAspect="1" noChangeArrowheads="1"/>
          </p:cNvPicPr>
          <p:nvPr/>
        </p:nvPicPr>
        <p:blipFill>
          <a:blip r:embed="rId5" cstate="print"/>
          <a:srcRect/>
          <a:stretch>
            <a:fillRect/>
          </a:stretch>
        </p:blipFill>
        <p:spPr bwMode="auto">
          <a:xfrm>
            <a:off x="214282" y="1000114"/>
            <a:ext cx="4572032" cy="37862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Information - Education and Communication</a:t>
            </a:r>
          </a:p>
        </p:txBody>
      </p:sp>
      <p:sp>
        <p:nvSpPr>
          <p:cNvPr id="8" name="Rectangle 7"/>
          <p:cNvSpPr/>
          <p:nvPr/>
        </p:nvSpPr>
        <p:spPr>
          <a:xfrm>
            <a:off x="266668" y="832868"/>
            <a:ext cx="1133767" cy="346249"/>
          </a:xfrm>
          <a:prstGeom prst="rect">
            <a:avLst/>
          </a:prstGeom>
        </p:spPr>
        <p:txBody>
          <a:bodyPr wrap="square" lIns="68580" tIns="34290" rIns="68580" bIns="34290">
            <a:spAutoFit/>
          </a:bodyPr>
          <a:lstStyle/>
          <a:p>
            <a:pPr algn="ctr"/>
            <a:r>
              <a:rPr lang="en-IN" sz="900" dirty="0" smtClean="0">
                <a:latin typeface="Trebuchet MS" pitchFamily="34" charset="0"/>
              </a:rPr>
              <a:t>1. Kidney disease </a:t>
            </a:r>
          </a:p>
          <a:p>
            <a:pPr algn="ctr"/>
            <a:r>
              <a:rPr lang="en-IN" sz="900" dirty="0" smtClean="0">
                <a:latin typeface="Trebuchet MS" pitchFamily="34" charset="0"/>
              </a:rPr>
              <a:t>on Dialysis  </a:t>
            </a:r>
          </a:p>
        </p:txBody>
      </p:sp>
      <p:pic>
        <p:nvPicPr>
          <p:cNvPr id="11" name="Picture 4"/>
          <p:cNvPicPr>
            <a:picLocks noChangeArrowheads="1"/>
          </p:cNvPicPr>
          <p:nvPr/>
        </p:nvPicPr>
        <p:blipFill>
          <a:blip r:embed="rId3"/>
          <a:srcRect/>
          <a:stretch>
            <a:fillRect/>
          </a:stretch>
        </p:blipFill>
        <p:spPr bwMode="auto">
          <a:xfrm>
            <a:off x="2947711" y="1142990"/>
            <a:ext cx="1344517" cy="1692000"/>
          </a:xfrm>
          <a:prstGeom prst="rect">
            <a:avLst/>
          </a:prstGeom>
          <a:noFill/>
          <a:ln w="9525">
            <a:noFill/>
            <a:miter lim="800000"/>
            <a:headEnd/>
            <a:tailEnd/>
          </a:ln>
          <a:effectLst/>
        </p:spPr>
      </p:pic>
      <p:pic>
        <p:nvPicPr>
          <p:cNvPr id="13" name="Picture 5"/>
          <p:cNvPicPr>
            <a:picLocks noChangeArrowheads="1"/>
          </p:cNvPicPr>
          <p:nvPr/>
        </p:nvPicPr>
        <p:blipFill>
          <a:blip r:embed="rId4"/>
          <a:srcRect/>
          <a:stretch>
            <a:fillRect/>
          </a:stretch>
        </p:blipFill>
        <p:spPr bwMode="auto">
          <a:xfrm>
            <a:off x="4340095" y="1142990"/>
            <a:ext cx="1344517" cy="1692000"/>
          </a:xfrm>
          <a:prstGeom prst="rect">
            <a:avLst/>
          </a:prstGeom>
          <a:noFill/>
          <a:ln w="9525">
            <a:noFill/>
            <a:miter lim="800000"/>
            <a:headEnd/>
            <a:tailEnd/>
          </a:ln>
          <a:effectLst/>
        </p:spPr>
      </p:pic>
      <p:pic>
        <p:nvPicPr>
          <p:cNvPr id="16" name="Picture 7"/>
          <p:cNvPicPr>
            <a:picLocks noChangeArrowheads="1"/>
          </p:cNvPicPr>
          <p:nvPr/>
        </p:nvPicPr>
        <p:blipFill>
          <a:blip r:embed="rId5" cstate="print"/>
          <a:srcRect/>
          <a:stretch>
            <a:fillRect/>
          </a:stretch>
        </p:blipFill>
        <p:spPr bwMode="auto">
          <a:xfrm>
            <a:off x="5732478" y="1142990"/>
            <a:ext cx="1344517" cy="1692000"/>
          </a:xfrm>
          <a:prstGeom prst="rect">
            <a:avLst/>
          </a:prstGeom>
          <a:noFill/>
          <a:ln w="9525">
            <a:noFill/>
            <a:miter lim="800000"/>
            <a:headEnd/>
            <a:tailEnd/>
          </a:ln>
          <a:effectLst/>
        </p:spPr>
      </p:pic>
      <p:pic>
        <p:nvPicPr>
          <p:cNvPr id="17" name="Picture 8"/>
          <p:cNvPicPr>
            <a:picLocks noChangeArrowheads="1"/>
          </p:cNvPicPr>
          <p:nvPr/>
        </p:nvPicPr>
        <p:blipFill>
          <a:blip r:embed="rId6" cstate="print"/>
          <a:srcRect/>
          <a:stretch>
            <a:fillRect/>
          </a:stretch>
        </p:blipFill>
        <p:spPr bwMode="auto">
          <a:xfrm>
            <a:off x="162944" y="1142990"/>
            <a:ext cx="1344517" cy="1692000"/>
          </a:xfrm>
          <a:prstGeom prst="rect">
            <a:avLst/>
          </a:prstGeom>
          <a:noFill/>
          <a:ln w="9525">
            <a:noFill/>
            <a:miter lim="800000"/>
            <a:headEnd/>
            <a:tailEnd/>
          </a:ln>
          <a:effectLst/>
        </p:spPr>
      </p:pic>
      <p:pic>
        <p:nvPicPr>
          <p:cNvPr id="18" name="Picture 9"/>
          <p:cNvPicPr>
            <a:picLocks noChangeArrowheads="1"/>
          </p:cNvPicPr>
          <p:nvPr/>
        </p:nvPicPr>
        <p:blipFill>
          <a:blip r:embed="rId7" cstate="print"/>
          <a:srcRect/>
          <a:stretch>
            <a:fillRect/>
          </a:stretch>
        </p:blipFill>
        <p:spPr bwMode="auto">
          <a:xfrm>
            <a:off x="1555328" y="1142990"/>
            <a:ext cx="1344517" cy="1692000"/>
          </a:xfrm>
          <a:prstGeom prst="rect">
            <a:avLst/>
          </a:prstGeom>
          <a:noFill/>
          <a:ln w="9525">
            <a:noFill/>
            <a:miter lim="800000"/>
            <a:headEnd/>
            <a:tailEnd/>
          </a:ln>
          <a:effectLst/>
        </p:spPr>
      </p:pic>
      <p:pic>
        <p:nvPicPr>
          <p:cNvPr id="21" name="Picture 2"/>
          <p:cNvPicPr>
            <a:picLocks noChangeAspect="1" noChangeArrowheads="1"/>
          </p:cNvPicPr>
          <p:nvPr/>
        </p:nvPicPr>
        <p:blipFill>
          <a:blip r:embed="rId8" cstate="print"/>
          <a:srcRect/>
          <a:stretch>
            <a:fillRect/>
          </a:stretch>
        </p:blipFill>
        <p:spPr bwMode="auto">
          <a:xfrm>
            <a:off x="7263784" y="1104890"/>
            <a:ext cx="1643074" cy="1857388"/>
          </a:xfrm>
          <a:prstGeom prst="rect">
            <a:avLst/>
          </a:prstGeom>
          <a:noFill/>
          <a:ln w="53975" cmpd="dbl">
            <a:solidFill>
              <a:srgbClr val="0070C0"/>
            </a:solidFill>
            <a:miter lim="800000"/>
            <a:headEnd/>
            <a:tailEnd/>
          </a:ln>
          <a:effectLst/>
        </p:spPr>
      </p:pic>
      <p:sp>
        <p:nvSpPr>
          <p:cNvPr id="23" name="Rectangle 22"/>
          <p:cNvSpPr/>
          <p:nvPr/>
        </p:nvSpPr>
        <p:spPr>
          <a:xfrm>
            <a:off x="1622870" y="832868"/>
            <a:ext cx="1133767" cy="207749"/>
          </a:xfrm>
          <a:prstGeom prst="rect">
            <a:avLst/>
          </a:prstGeom>
        </p:spPr>
        <p:txBody>
          <a:bodyPr wrap="square" lIns="68580" tIns="34290" rIns="68580" bIns="34290">
            <a:spAutoFit/>
          </a:bodyPr>
          <a:lstStyle/>
          <a:p>
            <a:pPr algn="ctr"/>
            <a:r>
              <a:rPr lang="en-IN" sz="900" dirty="0" smtClean="0">
                <a:latin typeface="Trebuchet MS" pitchFamily="34" charset="0"/>
              </a:rPr>
              <a:t>2. Cancer</a:t>
            </a:r>
          </a:p>
        </p:txBody>
      </p:sp>
      <p:sp>
        <p:nvSpPr>
          <p:cNvPr id="24" name="Rectangle 23"/>
          <p:cNvSpPr/>
          <p:nvPr/>
        </p:nvSpPr>
        <p:spPr>
          <a:xfrm>
            <a:off x="3071802" y="832868"/>
            <a:ext cx="1133767" cy="207749"/>
          </a:xfrm>
          <a:prstGeom prst="rect">
            <a:avLst/>
          </a:prstGeom>
        </p:spPr>
        <p:txBody>
          <a:bodyPr wrap="square" lIns="68580" tIns="34290" rIns="68580" bIns="34290">
            <a:spAutoFit/>
          </a:bodyPr>
          <a:lstStyle/>
          <a:p>
            <a:pPr algn="ctr"/>
            <a:r>
              <a:rPr lang="en-IN" sz="900" dirty="0" smtClean="0">
                <a:latin typeface="Trebuchet MS" pitchFamily="34" charset="0"/>
              </a:rPr>
              <a:t>3. Hypertension </a:t>
            </a:r>
          </a:p>
        </p:txBody>
      </p:sp>
      <p:sp>
        <p:nvSpPr>
          <p:cNvPr id="25" name="Rectangle 24"/>
          <p:cNvSpPr/>
          <p:nvPr/>
        </p:nvSpPr>
        <p:spPr>
          <a:xfrm>
            <a:off x="4429124" y="832868"/>
            <a:ext cx="1133767" cy="207749"/>
          </a:xfrm>
          <a:prstGeom prst="rect">
            <a:avLst/>
          </a:prstGeom>
        </p:spPr>
        <p:txBody>
          <a:bodyPr wrap="square" lIns="68580" tIns="34290" rIns="68580" bIns="34290">
            <a:spAutoFit/>
          </a:bodyPr>
          <a:lstStyle/>
          <a:p>
            <a:pPr algn="ctr"/>
            <a:r>
              <a:rPr lang="en-IN" sz="900" dirty="0" smtClean="0">
                <a:latin typeface="Trebuchet MS" pitchFamily="34" charset="0"/>
              </a:rPr>
              <a:t>4. Diabetes</a:t>
            </a:r>
          </a:p>
        </p:txBody>
      </p:sp>
      <p:sp>
        <p:nvSpPr>
          <p:cNvPr id="26" name="Rectangle 25"/>
          <p:cNvSpPr/>
          <p:nvPr/>
        </p:nvSpPr>
        <p:spPr>
          <a:xfrm>
            <a:off x="5857884" y="832868"/>
            <a:ext cx="1133767" cy="346249"/>
          </a:xfrm>
          <a:prstGeom prst="rect">
            <a:avLst/>
          </a:prstGeom>
        </p:spPr>
        <p:txBody>
          <a:bodyPr wrap="square" lIns="68580" tIns="34290" rIns="68580" bIns="34290">
            <a:spAutoFit/>
          </a:bodyPr>
          <a:lstStyle/>
          <a:p>
            <a:pPr algn="ctr"/>
            <a:r>
              <a:rPr lang="en-IN" sz="900" dirty="0" smtClean="0">
                <a:latin typeface="Trebuchet MS"/>
              </a:rPr>
              <a:t>5. Cardio Vascular Disease </a:t>
            </a:r>
            <a:endParaRPr lang="en-US" sz="900" dirty="0"/>
          </a:p>
        </p:txBody>
      </p:sp>
      <p:sp>
        <p:nvSpPr>
          <p:cNvPr id="27" name="Rectangle 26"/>
          <p:cNvSpPr/>
          <p:nvPr/>
        </p:nvSpPr>
        <p:spPr>
          <a:xfrm>
            <a:off x="7169486" y="779528"/>
            <a:ext cx="1860214" cy="315471"/>
          </a:xfrm>
          <a:prstGeom prst="rect">
            <a:avLst/>
          </a:prstGeom>
        </p:spPr>
        <p:txBody>
          <a:bodyPr wrap="square" lIns="68580" tIns="34290" rIns="68580" bIns="34290">
            <a:spAutoFit/>
          </a:bodyPr>
          <a:lstStyle/>
          <a:p>
            <a:pPr algn="ctr"/>
            <a:r>
              <a:rPr lang="en-IN" sz="1600" dirty="0" smtClean="0">
                <a:solidFill>
                  <a:srgbClr val="0070C0"/>
                </a:solidFill>
                <a:latin typeface="Trebuchet MS"/>
              </a:rPr>
              <a:t>6. Maternal Health </a:t>
            </a:r>
            <a:endParaRPr lang="en-US" sz="1600" dirty="0">
              <a:solidFill>
                <a:srgbClr val="0070C0"/>
              </a:solidFill>
            </a:endParaRPr>
          </a:p>
        </p:txBody>
      </p:sp>
      <p:pic>
        <p:nvPicPr>
          <p:cNvPr id="36" name="Picture 3"/>
          <p:cNvPicPr>
            <a:picLocks noChangeArrowheads="1"/>
          </p:cNvPicPr>
          <p:nvPr/>
        </p:nvPicPr>
        <p:blipFill>
          <a:blip r:embed="rId9" cstate="print"/>
          <a:srcRect/>
          <a:stretch>
            <a:fillRect/>
          </a:stretch>
        </p:blipFill>
        <p:spPr bwMode="auto">
          <a:xfrm>
            <a:off x="142844" y="3357568"/>
            <a:ext cx="1380957" cy="1544344"/>
          </a:xfrm>
          <a:prstGeom prst="rect">
            <a:avLst/>
          </a:prstGeom>
          <a:noFill/>
          <a:ln w="9525">
            <a:noFill/>
            <a:miter lim="800000"/>
            <a:headEnd/>
            <a:tailEnd/>
          </a:ln>
          <a:effectLst/>
        </p:spPr>
      </p:pic>
      <p:pic>
        <p:nvPicPr>
          <p:cNvPr id="37" name="Picture 4"/>
          <p:cNvPicPr>
            <a:picLocks noChangeArrowheads="1"/>
          </p:cNvPicPr>
          <p:nvPr/>
        </p:nvPicPr>
        <p:blipFill>
          <a:blip r:embed="rId10" cstate="print"/>
          <a:srcRect/>
          <a:stretch>
            <a:fillRect/>
          </a:stretch>
        </p:blipFill>
        <p:spPr bwMode="auto">
          <a:xfrm>
            <a:off x="1609740" y="3357568"/>
            <a:ext cx="1380957" cy="1544344"/>
          </a:xfrm>
          <a:prstGeom prst="rect">
            <a:avLst/>
          </a:prstGeom>
          <a:noFill/>
          <a:ln w="9525">
            <a:noFill/>
            <a:miter lim="800000"/>
            <a:headEnd/>
            <a:tailEnd/>
          </a:ln>
          <a:effectLst/>
        </p:spPr>
      </p:pic>
      <p:pic>
        <p:nvPicPr>
          <p:cNvPr id="38" name="Picture 5"/>
          <p:cNvPicPr>
            <a:picLocks noChangeArrowheads="1"/>
          </p:cNvPicPr>
          <p:nvPr/>
        </p:nvPicPr>
        <p:blipFill>
          <a:blip r:embed="rId11" cstate="print"/>
          <a:srcRect/>
          <a:stretch>
            <a:fillRect/>
          </a:stretch>
        </p:blipFill>
        <p:spPr bwMode="auto">
          <a:xfrm>
            <a:off x="3076637" y="3357568"/>
            <a:ext cx="1380957" cy="1544344"/>
          </a:xfrm>
          <a:prstGeom prst="rect">
            <a:avLst/>
          </a:prstGeom>
          <a:noFill/>
          <a:ln w="9525">
            <a:noFill/>
            <a:miter lim="800000"/>
            <a:headEnd/>
            <a:tailEnd/>
          </a:ln>
          <a:effectLst/>
        </p:spPr>
      </p:pic>
      <p:pic>
        <p:nvPicPr>
          <p:cNvPr id="39" name="Picture 6"/>
          <p:cNvPicPr>
            <a:picLocks noChangeArrowheads="1"/>
          </p:cNvPicPr>
          <p:nvPr/>
        </p:nvPicPr>
        <p:blipFill>
          <a:blip r:embed="rId12" cstate="print"/>
          <a:srcRect/>
          <a:stretch>
            <a:fillRect/>
          </a:stretch>
        </p:blipFill>
        <p:spPr bwMode="auto">
          <a:xfrm>
            <a:off x="4543533" y="3357568"/>
            <a:ext cx="1380957" cy="1544344"/>
          </a:xfrm>
          <a:prstGeom prst="rect">
            <a:avLst/>
          </a:prstGeom>
          <a:noFill/>
          <a:ln w="9525">
            <a:noFill/>
            <a:miter lim="800000"/>
            <a:headEnd/>
            <a:tailEnd/>
          </a:ln>
          <a:effectLst/>
        </p:spPr>
      </p:pic>
      <p:pic>
        <p:nvPicPr>
          <p:cNvPr id="40" name="Picture 8"/>
          <p:cNvPicPr>
            <a:picLocks noChangeArrowheads="1"/>
          </p:cNvPicPr>
          <p:nvPr/>
        </p:nvPicPr>
        <p:blipFill>
          <a:blip r:embed="rId13" cstate="print"/>
          <a:srcRect/>
          <a:stretch>
            <a:fillRect/>
          </a:stretch>
        </p:blipFill>
        <p:spPr bwMode="auto">
          <a:xfrm>
            <a:off x="7477323" y="3357568"/>
            <a:ext cx="1380957" cy="1544344"/>
          </a:xfrm>
          <a:prstGeom prst="rect">
            <a:avLst/>
          </a:prstGeom>
          <a:noFill/>
          <a:ln w="9525">
            <a:noFill/>
            <a:miter lim="800000"/>
            <a:headEnd/>
            <a:tailEnd/>
          </a:ln>
          <a:effectLst/>
        </p:spPr>
      </p:pic>
      <p:pic>
        <p:nvPicPr>
          <p:cNvPr id="41" name="Picture 9"/>
          <p:cNvPicPr>
            <a:picLocks noChangeArrowheads="1"/>
          </p:cNvPicPr>
          <p:nvPr/>
        </p:nvPicPr>
        <p:blipFill>
          <a:blip r:embed="rId14" cstate="print"/>
          <a:srcRect/>
          <a:stretch>
            <a:fillRect/>
          </a:stretch>
        </p:blipFill>
        <p:spPr bwMode="auto">
          <a:xfrm>
            <a:off x="6010429" y="3357568"/>
            <a:ext cx="1380957" cy="1544344"/>
          </a:xfrm>
          <a:prstGeom prst="rect">
            <a:avLst/>
          </a:prstGeom>
          <a:noFill/>
          <a:ln w="9525">
            <a:noFill/>
            <a:miter lim="800000"/>
            <a:headEnd/>
            <a:tailEnd/>
          </a:ln>
          <a:effectLst/>
        </p:spPr>
      </p:pic>
      <p:sp>
        <p:nvSpPr>
          <p:cNvPr id="42" name="Rectangle 41"/>
          <p:cNvSpPr/>
          <p:nvPr/>
        </p:nvSpPr>
        <p:spPr>
          <a:xfrm>
            <a:off x="266668" y="3000378"/>
            <a:ext cx="1133767" cy="346249"/>
          </a:xfrm>
          <a:prstGeom prst="rect">
            <a:avLst/>
          </a:prstGeom>
        </p:spPr>
        <p:txBody>
          <a:bodyPr wrap="square" lIns="68580" tIns="34290" rIns="68580" bIns="34290">
            <a:spAutoFit/>
          </a:bodyPr>
          <a:lstStyle/>
          <a:p>
            <a:pPr algn="ctr"/>
            <a:r>
              <a:rPr lang="en-IN" sz="900" dirty="0" smtClean="0">
                <a:latin typeface="Trebuchet MS" pitchFamily="34" charset="0"/>
              </a:rPr>
              <a:t>7. Child </a:t>
            </a:r>
            <a:r>
              <a:rPr lang="en-IN" sz="900" dirty="0" err="1" smtClean="0">
                <a:latin typeface="Trebuchet MS" pitchFamily="34" charset="0"/>
              </a:rPr>
              <a:t>Comorbidities</a:t>
            </a:r>
            <a:r>
              <a:rPr lang="en-IN" sz="900" dirty="0" smtClean="0">
                <a:latin typeface="Trebuchet MS" pitchFamily="34" charset="0"/>
              </a:rPr>
              <a:t> </a:t>
            </a:r>
          </a:p>
        </p:txBody>
      </p:sp>
      <p:sp>
        <p:nvSpPr>
          <p:cNvPr id="43" name="Rectangle 42"/>
          <p:cNvSpPr/>
          <p:nvPr/>
        </p:nvSpPr>
        <p:spPr>
          <a:xfrm>
            <a:off x="1721930" y="3138878"/>
            <a:ext cx="1133767" cy="207749"/>
          </a:xfrm>
          <a:prstGeom prst="rect">
            <a:avLst/>
          </a:prstGeom>
        </p:spPr>
        <p:txBody>
          <a:bodyPr wrap="square" lIns="68580" tIns="34290" rIns="68580" bIns="34290">
            <a:spAutoFit/>
          </a:bodyPr>
          <a:lstStyle/>
          <a:p>
            <a:pPr algn="ctr"/>
            <a:r>
              <a:rPr lang="en-IN" sz="900" dirty="0" smtClean="0">
                <a:latin typeface="Trebuchet MS" pitchFamily="34" charset="0"/>
              </a:rPr>
              <a:t>8. Mental Health </a:t>
            </a:r>
          </a:p>
        </p:txBody>
      </p:sp>
      <p:sp>
        <p:nvSpPr>
          <p:cNvPr id="44" name="Rectangle 43"/>
          <p:cNvSpPr/>
          <p:nvPr/>
        </p:nvSpPr>
        <p:spPr>
          <a:xfrm>
            <a:off x="3213441" y="3015618"/>
            <a:ext cx="1133767" cy="346249"/>
          </a:xfrm>
          <a:prstGeom prst="rect">
            <a:avLst/>
          </a:prstGeom>
        </p:spPr>
        <p:txBody>
          <a:bodyPr wrap="square" lIns="68580" tIns="34290" rIns="68580" bIns="34290">
            <a:spAutoFit/>
          </a:bodyPr>
          <a:lstStyle/>
          <a:p>
            <a:pPr algn="ctr"/>
            <a:r>
              <a:rPr lang="en-IN" sz="900" dirty="0" smtClean="0">
                <a:latin typeface="Trebuchet MS" pitchFamily="34" charset="0"/>
              </a:rPr>
              <a:t>9. TB /</a:t>
            </a:r>
            <a:r>
              <a:rPr lang="en-IN" sz="900" dirty="0" err="1" smtClean="0">
                <a:latin typeface="Trebuchet MS" pitchFamily="34" charset="0"/>
              </a:rPr>
              <a:t>COPD</a:t>
            </a:r>
            <a:r>
              <a:rPr lang="en-IN" sz="900" dirty="0" smtClean="0">
                <a:latin typeface="Trebuchet MS" pitchFamily="34" charset="0"/>
              </a:rPr>
              <a:t> / Asthma </a:t>
            </a:r>
          </a:p>
        </p:txBody>
      </p:sp>
      <p:sp>
        <p:nvSpPr>
          <p:cNvPr id="45" name="Rectangle 44"/>
          <p:cNvSpPr/>
          <p:nvPr/>
        </p:nvSpPr>
        <p:spPr>
          <a:xfrm>
            <a:off x="4650104" y="3007998"/>
            <a:ext cx="1133767" cy="346249"/>
          </a:xfrm>
          <a:prstGeom prst="rect">
            <a:avLst/>
          </a:prstGeom>
        </p:spPr>
        <p:txBody>
          <a:bodyPr wrap="square" lIns="68580" tIns="34290" rIns="68580" bIns="34290">
            <a:spAutoFit/>
          </a:bodyPr>
          <a:lstStyle/>
          <a:p>
            <a:pPr algn="ctr"/>
            <a:r>
              <a:rPr lang="en-IN" sz="900" dirty="0" smtClean="0">
                <a:latin typeface="Trebuchet MS" pitchFamily="34" charset="0"/>
              </a:rPr>
              <a:t>10. HIV and </a:t>
            </a:r>
            <a:r>
              <a:rPr lang="en-IN" sz="900" dirty="0" err="1" smtClean="0">
                <a:latin typeface="Trebuchet MS" pitchFamily="34" charset="0"/>
              </a:rPr>
              <a:t>Comorbidities</a:t>
            </a:r>
            <a:r>
              <a:rPr lang="en-IN" sz="900" dirty="0" smtClean="0">
                <a:latin typeface="Trebuchet MS" pitchFamily="34" charset="0"/>
              </a:rPr>
              <a:t> </a:t>
            </a:r>
          </a:p>
        </p:txBody>
      </p:sp>
      <p:sp>
        <p:nvSpPr>
          <p:cNvPr id="46" name="Rectangle 45"/>
          <p:cNvSpPr/>
          <p:nvPr/>
        </p:nvSpPr>
        <p:spPr>
          <a:xfrm>
            <a:off x="6116964" y="3138878"/>
            <a:ext cx="1133767" cy="207749"/>
          </a:xfrm>
          <a:prstGeom prst="rect">
            <a:avLst/>
          </a:prstGeom>
        </p:spPr>
        <p:txBody>
          <a:bodyPr wrap="square" lIns="68580" tIns="34290" rIns="68580" bIns="34290">
            <a:spAutoFit/>
          </a:bodyPr>
          <a:lstStyle/>
          <a:p>
            <a:pPr algn="ctr"/>
            <a:r>
              <a:rPr lang="en-IN" sz="900" dirty="0" smtClean="0">
                <a:latin typeface="Trebuchet MS"/>
              </a:rPr>
              <a:t>11. Geriatric Care </a:t>
            </a:r>
          </a:p>
        </p:txBody>
      </p:sp>
      <p:sp>
        <p:nvSpPr>
          <p:cNvPr id="47" name="Rectangle 46"/>
          <p:cNvSpPr/>
          <p:nvPr/>
        </p:nvSpPr>
        <p:spPr>
          <a:xfrm>
            <a:off x="7643834" y="3138878"/>
            <a:ext cx="1133767" cy="207749"/>
          </a:xfrm>
          <a:prstGeom prst="rect">
            <a:avLst/>
          </a:prstGeom>
        </p:spPr>
        <p:txBody>
          <a:bodyPr wrap="square" lIns="68580" tIns="34290" rIns="68580" bIns="34290">
            <a:spAutoFit/>
          </a:bodyPr>
          <a:lstStyle/>
          <a:p>
            <a:pPr algn="ctr"/>
            <a:r>
              <a:rPr lang="en-IN" sz="900" dirty="0" smtClean="0">
                <a:latin typeface="Trebuchet MS"/>
              </a:rPr>
              <a:t>12. Nutrition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282" y="946322"/>
            <a:ext cx="4357718" cy="1928826"/>
          </a:xfrm>
        </p:spPr>
        <p:txBody>
          <a:bodyPr>
            <a:normAutofit/>
          </a:bodyPr>
          <a:lstStyle/>
          <a:p>
            <a:r>
              <a:rPr lang="en-GB" sz="1200" dirty="0" err="1" smtClean="0"/>
              <a:t>IEC</a:t>
            </a:r>
            <a:r>
              <a:rPr lang="en-GB" sz="1200" dirty="0" smtClean="0"/>
              <a:t> were disseminated through print, word of mouth and social media regarding the availability of free pickup and drop back services.</a:t>
            </a:r>
          </a:p>
          <a:p>
            <a:r>
              <a:rPr lang="en-GB" sz="1200" dirty="0" err="1" smtClean="0"/>
              <a:t>COVID</a:t>
            </a:r>
            <a:r>
              <a:rPr lang="en-GB" sz="1200" dirty="0" smtClean="0"/>
              <a:t> Designated Hospitals, availability of toll free numbers like 108 , 104 and 102 for any emergency were reinforced and displayed prominently in all Public Health Facilities.</a:t>
            </a:r>
            <a:endParaRPr lang="en-US" sz="1200" dirty="0"/>
          </a:p>
        </p:txBody>
      </p:sp>
      <p:sp>
        <p:nvSpPr>
          <p:cNvPr id="3" name="Title 2"/>
          <p:cNvSpPr>
            <a:spLocks noGrp="1"/>
          </p:cNvSpPr>
          <p:nvPr>
            <p:ph type="title"/>
          </p:nvPr>
        </p:nvSpPr>
        <p:spPr/>
        <p:txBody>
          <a:bodyPr/>
          <a:lstStyle/>
          <a:p>
            <a:r>
              <a:rPr lang="en-US" dirty="0" smtClean="0"/>
              <a:t>Information -Education and Communication</a:t>
            </a:r>
            <a:endParaRPr lang="en-US" dirty="0"/>
          </a:p>
        </p:txBody>
      </p:sp>
      <p:pic>
        <p:nvPicPr>
          <p:cNvPr id="6" name="Picture 5" descr="null-page-112.jpg"/>
          <p:cNvPicPr/>
          <p:nvPr/>
        </p:nvPicPr>
        <p:blipFill>
          <a:blip r:embed="rId3" cstate="print"/>
          <a:stretch>
            <a:fillRect/>
          </a:stretch>
        </p:blipFill>
        <p:spPr>
          <a:xfrm>
            <a:off x="214282" y="2934294"/>
            <a:ext cx="4357718" cy="1852034"/>
          </a:xfrm>
          <a:prstGeom prst="rect">
            <a:avLst/>
          </a:prstGeom>
        </p:spPr>
      </p:pic>
      <p:pic>
        <p:nvPicPr>
          <p:cNvPr id="9217" name="Picture 1"/>
          <p:cNvPicPr>
            <a:picLocks noChangeAspect="1" noChangeArrowheads="1"/>
          </p:cNvPicPr>
          <p:nvPr/>
        </p:nvPicPr>
        <p:blipFill>
          <a:blip r:embed="rId4" cstate="print"/>
          <a:srcRect/>
          <a:stretch>
            <a:fillRect/>
          </a:stretch>
        </p:blipFill>
        <p:spPr bwMode="auto">
          <a:xfrm>
            <a:off x="4714876" y="2908154"/>
            <a:ext cx="3000396" cy="1979042"/>
          </a:xfrm>
          <a:prstGeom prst="rect">
            <a:avLst/>
          </a:prstGeom>
          <a:noFill/>
          <a:ln w="9525">
            <a:noFill/>
            <a:miter lim="800000"/>
            <a:headEnd/>
            <a:tailEnd/>
          </a:ln>
          <a:effectLst/>
        </p:spPr>
      </p:pic>
      <p:pic>
        <p:nvPicPr>
          <p:cNvPr id="4" name="Picture 2"/>
          <p:cNvPicPr>
            <a:picLocks noChangeAspect="1" noChangeArrowheads="1"/>
          </p:cNvPicPr>
          <p:nvPr/>
        </p:nvPicPr>
        <p:blipFill>
          <a:blip r:embed="rId5" cstate="print"/>
          <a:srcRect l="66168"/>
          <a:stretch>
            <a:fillRect/>
          </a:stretch>
        </p:blipFill>
        <p:spPr bwMode="auto">
          <a:xfrm>
            <a:off x="7786710" y="2928940"/>
            <a:ext cx="1214446" cy="1931814"/>
          </a:xfrm>
          <a:prstGeom prst="rect">
            <a:avLst/>
          </a:prstGeom>
          <a:noFill/>
          <a:ln w="9525">
            <a:noFill/>
            <a:miter lim="800000"/>
            <a:headEnd/>
            <a:tailEnd/>
          </a:ln>
          <a:effectLst/>
        </p:spPr>
      </p:pic>
      <p:pic>
        <p:nvPicPr>
          <p:cNvPr id="9218" name="Picture 2"/>
          <p:cNvPicPr>
            <a:picLocks noChangeAspect="1" noChangeArrowheads="1"/>
          </p:cNvPicPr>
          <p:nvPr/>
        </p:nvPicPr>
        <p:blipFill>
          <a:blip r:embed="rId6" cstate="print"/>
          <a:srcRect/>
          <a:stretch>
            <a:fillRect/>
          </a:stretch>
        </p:blipFill>
        <p:spPr bwMode="auto">
          <a:xfrm>
            <a:off x="4714876" y="847988"/>
            <a:ext cx="2428938" cy="2009514"/>
          </a:xfrm>
          <a:prstGeom prst="rect">
            <a:avLst/>
          </a:prstGeom>
          <a:noFill/>
          <a:ln w="9525">
            <a:noFill/>
            <a:miter lim="800000"/>
            <a:headEnd/>
            <a:tailEnd/>
          </a:ln>
          <a:effectLst/>
        </p:spPr>
      </p:pic>
      <p:pic>
        <p:nvPicPr>
          <p:cNvPr id="9219" name="Picture 3"/>
          <p:cNvPicPr>
            <a:picLocks noChangeAspect="1" noChangeArrowheads="1"/>
          </p:cNvPicPr>
          <p:nvPr/>
        </p:nvPicPr>
        <p:blipFill>
          <a:blip r:embed="rId7" cstate="print"/>
          <a:srcRect/>
          <a:stretch>
            <a:fillRect/>
          </a:stretch>
        </p:blipFill>
        <p:spPr bwMode="auto">
          <a:xfrm>
            <a:off x="7178526" y="857238"/>
            <a:ext cx="1804952" cy="20002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1071552"/>
            <a:ext cx="4214842" cy="3643338"/>
          </a:xfrm>
        </p:spPr>
        <p:txBody>
          <a:bodyPr>
            <a:normAutofit/>
          </a:bodyPr>
          <a:lstStyle/>
          <a:p>
            <a:r>
              <a:rPr lang="en-GB" sz="1800" dirty="0" smtClean="0"/>
              <a:t>281966 (39%)  Mothers with High Risk factors  identified  out of the </a:t>
            </a:r>
            <a:r>
              <a:rPr lang="en-GB" sz="1800" dirty="0" err="1" smtClean="0"/>
              <a:t>EDD</a:t>
            </a:r>
            <a:r>
              <a:rPr lang="en-GB" sz="1800" dirty="0" smtClean="0"/>
              <a:t> – Expected date of delivery (N) </a:t>
            </a:r>
          </a:p>
          <a:p>
            <a:r>
              <a:rPr lang="en-GB" sz="1800" dirty="0" smtClean="0"/>
              <a:t>Out of 281966 HR mothers , 149442 (53%) Mothers with High Risk factors  delivered  Normally and 132525 (47%)  Mothers delivered through </a:t>
            </a:r>
            <a:r>
              <a:rPr lang="en-GB" sz="1800" dirty="0" err="1" smtClean="0"/>
              <a:t>LSCS</a:t>
            </a:r>
            <a:r>
              <a:rPr lang="en-GB" sz="1800" dirty="0" smtClean="0"/>
              <a:t> </a:t>
            </a:r>
          </a:p>
          <a:p>
            <a:r>
              <a:rPr lang="en-GB" sz="1800" dirty="0" smtClean="0"/>
              <a:t>234 (0.08 %)   Mothers with High Risk were lost </a:t>
            </a:r>
            <a:endParaRPr lang="en-US" sz="1800" dirty="0"/>
          </a:p>
        </p:txBody>
      </p:sp>
      <p:sp>
        <p:nvSpPr>
          <p:cNvPr id="3" name="Title 2"/>
          <p:cNvSpPr>
            <a:spLocks noGrp="1"/>
          </p:cNvSpPr>
          <p:nvPr>
            <p:ph type="title"/>
          </p:nvPr>
        </p:nvSpPr>
        <p:spPr/>
        <p:txBody>
          <a:bodyPr/>
          <a:lstStyle/>
          <a:p>
            <a:r>
              <a:rPr lang="en-GB" dirty="0" smtClean="0"/>
              <a:t>Outcome (April-2020 to Dec-2020)</a:t>
            </a:r>
            <a:endParaRPr lang="en-US" dirty="0"/>
          </a:p>
        </p:txBody>
      </p:sp>
      <p:pic>
        <p:nvPicPr>
          <p:cNvPr id="32769" name="Picture 1" descr="C:\Users\New\Desktop\19.01.2021\exercise-clipart-gentle-17.png"/>
          <p:cNvPicPr>
            <a:picLocks noChangeAspect="1" noChangeArrowheads="1"/>
          </p:cNvPicPr>
          <p:nvPr/>
        </p:nvPicPr>
        <p:blipFill>
          <a:blip r:embed="rId3" cstate="print"/>
          <a:srcRect/>
          <a:stretch>
            <a:fillRect/>
          </a:stretch>
        </p:blipFill>
        <p:spPr bwMode="auto">
          <a:xfrm>
            <a:off x="1142976" y="1857370"/>
            <a:ext cx="1772948" cy="1768270"/>
          </a:xfrm>
          <a:prstGeom prst="rect">
            <a:avLst/>
          </a:prstGeom>
          <a:noFill/>
        </p:spPr>
      </p:pic>
      <p:pic>
        <p:nvPicPr>
          <p:cNvPr id="1026" name="Picture 2"/>
          <p:cNvPicPr>
            <a:picLocks noChangeAspect="1" noChangeArrowheads="1"/>
          </p:cNvPicPr>
          <p:nvPr/>
        </p:nvPicPr>
        <p:blipFill>
          <a:blip r:embed="rId4"/>
          <a:srcRect/>
          <a:stretch>
            <a:fillRect/>
          </a:stretch>
        </p:blipFill>
        <p:spPr bwMode="auto">
          <a:xfrm>
            <a:off x="285720" y="857238"/>
            <a:ext cx="3908425" cy="3517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Rationale </a:t>
            </a:r>
            <a:endParaRPr lang="en-US" dirty="0"/>
          </a:p>
        </p:txBody>
      </p:sp>
      <p:sp>
        <p:nvSpPr>
          <p:cNvPr id="3" name="Content Placeholder 2"/>
          <p:cNvSpPr>
            <a:spLocks noGrp="1"/>
          </p:cNvSpPr>
          <p:nvPr>
            <p:ph idx="1"/>
          </p:nvPr>
        </p:nvSpPr>
        <p:spPr/>
        <p:txBody>
          <a:bodyPr>
            <a:normAutofit fontScale="85000" lnSpcReduction="20000"/>
          </a:bodyPr>
          <a:lstStyle/>
          <a:p>
            <a:pPr algn="just"/>
            <a:r>
              <a:rPr lang="en-GB" dirty="0" smtClean="0"/>
              <a:t>The </a:t>
            </a:r>
            <a:r>
              <a:rPr lang="en-GB" dirty="0" err="1" smtClean="0"/>
              <a:t>COVID</a:t>
            </a:r>
            <a:r>
              <a:rPr lang="en-GB" dirty="0" smtClean="0"/>
              <a:t>-19 pandemic and subsequent lockdown measures has placed unprecedented demands on our health system, especially among pregnant women.</a:t>
            </a:r>
          </a:p>
          <a:p>
            <a:pPr algn="just"/>
            <a:r>
              <a:rPr lang="en-GB" dirty="0" smtClean="0"/>
              <a:t>Innovative measures to manage the prevailing situation was quintessential for delivering quality AN care to address the following barriers: </a:t>
            </a:r>
          </a:p>
          <a:p>
            <a:pPr lvl="1"/>
            <a:r>
              <a:rPr lang="en-GB" dirty="0" smtClean="0"/>
              <a:t>Accessibility: Physical (due to lockdown)</a:t>
            </a:r>
          </a:p>
          <a:p>
            <a:pPr lvl="1"/>
            <a:r>
              <a:rPr lang="en-GB" dirty="0" smtClean="0"/>
              <a:t>Affordability: financial (due to unemployment, stressed financial services) and </a:t>
            </a:r>
          </a:p>
          <a:p>
            <a:pPr lvl="1"/>
            <a:r>
              <a:rPr lang="en-GB" dirty="0" smtClean="0"/>
              <a:t>Social factors (fear of getting infected when seeking services and stigma).</a:t>
            </a:r>
          </a:p>
          <a:p>
            <a:pPr algn="just"/>
            <a:r>
              <a:rPr lang="en-GB" dirty="0" err="1" smtClean="0"/>
              <a:t>TN</a:t>
            </a:r>
            <a:r>
              <a:rPr lang="en-GB" dirty="0" smtClean="0"/>
              <a:t> has come up with many innovative strategies, which were based on standard protocols, quality driven and suited to the local context.</a:t>
            </a:r>
          </a:p>
          <a:p>
            <a:pPr algn="just"/>
            <a:endParaRPr lang="en-GB"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71552"/>
            <a:ext cx="8229600" cy="428628"/>
          </a:xfrm>
        </p:spPr>
        <p:txBody>
          <a:bodyPr>
            <a:normAutofit lnSpcReduction="10000"/>
          </a:bodyPr>
          <a:lstStyle/>
          <a:p>
            <a:r>
              <a:rPr lang="en-GB" dirty="0" smtClean="0"/>
              <a:t>6460 Mothers Positive for </a:t>
            </a:r>
            <a:r>
              <a:rPr lang="en-GB" dirty="0" err="1" smtClean="0"/>
              <a:t>COVID</a:t>
            </a:r>
            <a:r>
              <a:rPr lang="en-GB" dirty="0" smtClean="0"/>
              <a:t>  as on  31</a:t>
            </a:r>
            <a:r>
              <a:rPr lang="en-GB" baseline="30000" dirty="0" smtClean="0"/>
              <a:t>st</a:t>
            </a:r>
            <a:r>
              <a:rPr lang="en-GB" dirty="0" smtClean="0"/>
              <a:t> December 2020</a:t>
            </a:r>
            <a:endParaRPr lang="en-US" dirty="0"/>
          </a:p>
        </p:txBody>
      </p:sp>
      <p:sp>
        <p:nvSpPr>
          <p:cNvPr id="3" name="Title 2"/>
          <p:cNvSpPr>
            <a:spLocks noGrp="1"/>
          </p:cNvSpPr>
          <p:nvPr>
            <p:ph type="title"/>
          </p:nvPr>
        </p:nvSpPr>
        <p:spPr/>
        <p:txBody>
          <a:bodyPr/>
          <a:lstStyle/>
          <a:p>
            <a:r>
              <a:rPr lang="en-US" smtClean="0"/>
              <a:t>Outcome (April 2020 - </a:t>
            </a:r>
            <a:r>
              <a:rPr lang="en-US" dirty="0" smtClean="0"/>
              <a:t>December 2020) </a:t>
            </a:r>
            <a:endParaRPr lang="en-US" dirty="0"/>
          </a:p>
        </p:txBody>
      </p:sp>
      <p:sp>
        <p:nvSpPr>
          <p:cNvPr id="5" name="TextBox 4"/>
          <p:cNvSpPr txBox="1"/>
          <p:nvPr/>
        </p:nvSpPr>
        <p:spPr>
          <a:xfrm>
            <a:off x="142844" y="1676394"/>
            <a:ext cx="4286280" cy="346249"/>
          </a:xfrm>
          <a:prstGeom prst="rect">
            <a:avLst/>
          </a:prstGeom>
          <a:solidFill>
            <a:srgbClr val="FFCCFF"/>
          </a:solidFill>
        </p:spPr>
        <p:txBody>
          <a:bodyPr wrap="square" lIns="68580" tIns="34290" rIns="68580" bIns="34290" rtlCol="0">
            <a:spAutoFit/>
          </a:bodyPr>
          <a:lstStyle/>
          <a:p>
            <a:pPr algn="ctr"/>
            <a:r>
              <a:rPr lang="en-IN" b="1" dirty="0" smtClean="0">
                <a:solidFill>
                  <a:sysClr val="windowText" lastClr="000000"/>
                </a:solidFill>
                <a:latin typeface="Trebuchet MS" pitchFamily="34" charset="0"/>
              </a:rPr>
              <a:t>N=6460</a:t>
            </a:r>
            <a:endParaRPr lang="en-US" b="1" dirty="0">
              <a:solidFill>
                <a:sysClr val="windowText" lastClr="000000"/>
              </a:solidFill>
              <a:latin typeface="Trebuchet MS" pitchFamily="34" charset="0"/>
            </a:endParaRPr>
          </a:p>
        </p:txBody>
      </p:sp>
      <p:sp>
        <p:nvSpPr>
          <p:cNvPr id="13" name="TextBox 12"/>
          <p:cNvSpPr txBox="1"/>
          <p:nvPr/>
        </p:nvSpPr>
        <p:spPr>
          <a:xfrm>
            <a:off x="4714876" y="1676394"/>
            <a:ext cx="4286280" cy="346249"/>
          </a:xfrm>
          <a:prstGeom prst="rect">
            <a:avLst/>
          </a:prstGeom>
          <a:solidFill>
            <a:srgbClr val="FFCCFF"/>
          </a:solidFill>
        </p:spPr>
        <p:txBody>
          <a:bodyPr wrap="square" lIns="68580" tIns="34290" rIns="68580" bIns="34290" rtlCol="0">
            <a:spAutoFit/>
          </a:bodyPr>
          <a:lstStyle/>
          <a:p>
            <a:pPr algn="ctr"/>
            <a:r>
              <a:rPr lang="en-IN" b="1" dirty="0" smtClean="0">
                <a:solidFill>
                  <a:sysClr val="windowText" lastClr="000000"/>
                </a:solidFill>
                <a:latin typeface="Trebuchet MS" pitchFamily="34" charset="0"/>
              </a:rPr>
              <a:t>N=6460</a:t>
            </a:r>
            <a:endParaRPr lang="en-US" b="1" dirty="0">
              <a:solidFill>
                <a:sysClr val="windowText" lastClr="000000"/>
              </a:solidFill>
              <a:latin typeface="Trebuchet MS" pitchFamily="34" charset="0"/>
            </a:endParaRPr>
          </a:p>
        </p:txBody>
      </p:sp>
      <p:pic>
        <p:nvPicPr>
          <p:cNvPr id="2050" name="Picture 2"/>
          <p:cNvPicPr>
            <a:picLocks noChangeAspect="1" noChangeArrowheads="1"/>
          </p:cNvPicPr>
          <p:nvPr/>
        </p:nvPicPr>
        <p:blipFill>
          <a:blip r:embed="rId3"/>
          <a:srcRect/>
          <a:stretch>
            <a:fillRect/>
          </a:stretch>
        </p:blipFill>
        <p:spPr bwMode="auto">
          <a:xfrm>
            <a:off x="571472" y="2071684"/>
            <a:ext cx="4157663" cy="2657475"/>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4429124" y="2143122"/>
            <a:ext cx="4429156" cy="27146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GB" sz="2000" dirty="0" err="1" smtClean="0"/>
              <a:t>Covid</a:t>
            </a:r>
            <a:r>
              <a:rPr lang="en-GB" sz="2000" dirty="0" smtClean="0"/>
              <a:t> Positivity Rate (%) among  Mother tested  </a:t>
            </a:r>
            <a:br>
              <a:rPr lang="en-GB" sz="2000" dirty="0" smtClean="0"/>
            </a:br>
            <a:r>
              <a:rPr lang="en-GB" sz="2000" dirty="0" smtClean="0"/>
              <a:t>(July 2020 to Jan 2021) </a:t>
            </a:r>
            <a:endParaRPr lang="en-US" sz="2000" dirty="0"/>
          </a:p>
        </p:txBody>
      </p:sp>
      <p:pic>
        <p:nvPicPr>
          <p:cNvPr id="3074" name="Picture 2"/>
          <p:cNvPicPr>
            <a:picLocks noChangeAspect="1" noChangeArrowheads="1"/>
          </p:cNvPicPr>
          <p:nvPr/>
        </p:nvPicPr>
        <p:blipFill>
          <a:blip r:embed="rId3"/>
          <a:srcRect/>
          <a:stretch>
            <a:fillRect/>
          </a:stretch>
        </p:blipFill>
        <p:spPr bwMode="auto">
          <a:xfrm>
            <a:off x="338138" y="931863"/>
            <a:ext cx="8467725" cy="37195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25566" y="1263083"/>
            <a:ext cx="3090884" cy="576000"/>
          </a:xfrm>
          <a:prstGeom prst="rect">
            <a:avLst/>
          </a:prstGeom>
          <a:solidFill>
            <a:schemeClr val="accent3">
              <a:lumMod val="40000"/>
              <a:lumOff val="60000"/>
            </a:schemeClr>
          </a:solidFill>
        </p:spPr>
        <p:txBody>
          <a:bodyPr wrap="square" anchor="ctr" anchorCtr="0">
            <a:noAutofit/>
          </a:bodyPr>
          <a:lstStyle/>
          <a:p>
            <a:pPr algn="ctr"/>
            <a:r>
              <a:rPr lang="en-GB" sz="1200" b="1" dirty="0" smtClean="0">
                <a:latin typeface="Trebuchet MS" pitchFamily="34" charset="0"/>
                <a:ea typeface="Calibri"/>
                <a:cs typeface="Times New Roman"/>
              </a:rPr>
              <a:t>Total Covid Positive Mother</a:t>
            </a:r>
          </a:p>
          <a:p>
            <a:pPr algn="ctr"/>
            <a:r>
              <a:rPr lang="en-GB" sz="1200" b="1" dirty="0" smtClean="0">
                <a:latin typeface="Trebuchet MS" pitchFamily="34" charset="0"/>
                <a:ea typeface="Calibri"/>
                <a:cs typeface="Times New Roman"/>
              </a:rPr>
              <a:t>6460</a:t>
            </a:r>
            <a:endParaRPr lang="en-US" sz="1200" b="1" dirty="0">
              <a:solidFill>
                <a:srgbClr val="C00000"/>
              </a:solidFill>
              <a:latin typeface="Trebuchet MS" pitchFamily="34" charset="0"/>
            </a:endParaRPr>
          </a:p>
        </p:txBody>
      </p:sp>
      <p:sp>
        <p:nvSpPr>
          <p:cNvPr id="6" name="TextBox 5"/>
          <p:cNvSpPr txBox="1"/>
          <p:nvPr/>
        </p:nvSpPr>
        <p:spPr>
          <a:xfrm>
            <a:off x="1199174" y="2467830"/>
            <a:ext cx="2580102" cy="576000"/>
          </a:xfrm>
          <a:prstGeom prst="rect">
            <a:avLst/>
          </a:prstGeom>
          <a:solidFill>
            <a:srgbClr val="00B0F0"/>
          </a:solidFill>
        </p:spPr>
        <p:txBody>
          <a:bodyPr wrap="square" rtlCol="0" anchor="ctr">
            <a:noAutofit/>
          </a:bodyPr>
          <a:lstStyle/>
          <a:p>
            <a:pPr algn="ctr">
              <a:spcAft>
                <a:spcPts val="1000"/>
              </a:spcAft>
            </a:pPr>
            <a:r>
              <a:rPr lang="en-GB" sz="1200" b="1" dirty="0" smtClean="0">
                <a:latin typeface="Trebuchet MS" pitchFamily="34" charset="0"/>
                <a:ea typeface="Calibri"/>
                <a:cs typeface="Times New Roman"/>
              </a:rPr>
              <a:t>4544 Covid Positive AN Mother</a:t>
            </a:r>
            <a:endParaRPr lang="en-US" sz="1200" b="1" dirty="0">
              <a:latin typeface="Trebuchet MS" pitchFamily="34" charset="0"/>
              <a:ea typeface="Calibri"/>
              <a:cs typeface="Times New Roman"/>
            </a:endParaRPr>
          </a:p>
        </p:txBody>
      </p:sp>
      <p:sp>
        <p:nvSpPr>
          <p:cNvPr id="7" name="TextBox 6"/>
          <p:cNvSpPr txBox="1"/>
          <p:nvPr/>
        </p:nvSpPr>
        <p:spPr>
          <a:xfrm>
            <a:off x="4842512" y="2467830"/>
            <a:ext cx="2581200" cy="576000"/>
          </a:xfrm>
          <a:prstGeom prst="rect">
            <a:avLst/>
          </a:prstGeom>
          <a:solidFill>
            <a:srgbClr val="FF3399"/>
          </a:solidFill>
        </p:spPr>
        <p:txBody>
          <a:bodyPr wrap="square" rtlCol="0" anchor="ctr">
            <a:noAutofit/>
          </a:bodyPr>
          <a:lstStyle/>
          <a:p>
            <a:pPr algn="ctr">
              <a:spcAft>
                <a:spcPts val="1000"/>
              </a:spcAft>
            </a:pPr>
            <a:r>
              <a:rPr lang="en-GB" sz="1200" b="1" dirty="0" smtClean="0">
                <a:latin typeface="Trebuchet MS" pitchFamily="34" charset="0"/>
                <a:ea typeface="Calibri"/>
                <a:cs typeface="Times New Roman"/>
              </a:rPr>
              <a:t>1916 Covid Positive </a:t>
            </a:r>
            <a:r>
              <a:rPr lang="en-GB" sz="1200" b="1" dirty="0" err="1" smtClean="0">
                <a:latin typeface="Trebuchet MS" pitchFamily="34" charset="0"/>
                <a:ea typeface="Calibri"/>
                <a:cs typeface="Times New Roman"/>
              </a:rPr>
              <a:t>PN</a:t>
            </a:r>
            <a:r>
              <a:rPr lang="en-GB" sz="1200" b="1" dirty="0" smtClean="0">
                <a:latin typeface="Trebuchet MS" pitchFamily="34" charset="0"/>
                <a:ea typeface="Calibri"/>
                <a:cs typeface="Times New Roman"/>
              </a:rPr>
              <a:t> Mother</a:t>
            </a:r>
            <a:endParaRPr lang="en-US" sz="1200" b="1" dirty="0">
              <a:latin typeface="Trebuchet MS" pitchFamily="34" charset="0"/>
              <a:ea typeface="Calibri"/>
              <a:cs typeface="Times New Roman"/>
            </a:endParaRPr>
          </a:p>
        </p:txBody>
      </p:sp>
      <p:sp>
        <p:nvSpPr>
          <p:cNvPr id="8" name="TextBox 7"/>
          <p:cNvSpPr txBox="1"/>
          <p:nvPr/>
        </p:nvSpPr>
        <p:spPr>
          <a:xfrm>
            <a:off x="3556628" y="3672576"/>
            <a:ext cx="1584000" cy="828000"/>
          </a:xfrm>
          <a:prstGeom prst="rect">
            <a:avLst/>
          </a:prstGeom>
          <a:solidFill>
            <a:srgbClr val="FFFF00"/>
          </a:solidFill>
        </p:spPr>
        <p:txBody>
          <a:bodyPr wrap="square" rtlCol="0" anchor="ctr">
            <a:noAutofit/>
          </a:bodyPr>
          <a:lstStyle/>
          <a:p>
            <a:pPr algn="ctr"/>
            <a:r>
              <a:rPr lang="en-IN" sz="1200" b="1" dirty="0" smtClean="0">
                <a:latin typeface="Trebuchet MS" pitchFamily="34" charset="0"/>
              </a:rPr>
              <a:t>849 mothers delivered through LSCS</a:t>
            </a:r>
          </a:p>
          <a:p>
            <a:pPr algn="ctr"/>
            <a:r>
              <a:rPr lang="en-IN" sz="1200" b="1" dirty="0" smtClean="0">
                <a:latin typeface="Trebuchet MS" pitchFamily="34" charset="0"/>
              </a:rPr>
              <a:t>44 %</a:t>
            </a:r>
            <a:endParaRPr lang="en-US" sz="1200" b="1" dirty="0" smtClean="0">
              <a:latin typeface="Trebuchet MS" pitchFamily="34" charset="0"/>
            </a:endParaRPr>
          </a:p>
        </p:txBody>
      </p:sp>
      <p:sp>
        <p:nvSpPr>
          <p:cNvPr id="9" name="TextBox 8"/>
          <p:cNvSpPr txBox="1"/>
          <p:nvPr/>
        </p:nvSpPr>
        <p:spPr>
          <a:xfrm>
            <a:off x="5342578" y="3672576"/>
            <a:ext cx="1584000" cy="828000"/>
          </a:xfrm>
          <a:prstGeom prst="rect">
            <a:avLst/>
          </a:prstGeom>
          <a:solidFill>
            <a:srgbClr val="92D050"/>
          </a:solidFill>
        </p:spPr>
        <p:txBody>
          <a:bodyPr wrap="square" rtlCol="0" anchor="ctr">
            <a:noAutofit/>
          </a:bodyPr>
          <a:lstStyle/>
          <a:p>
            <a:pPr algn="ctr"/>
            <a:r>
              <a:rPr lang="en-IN" sz="1200" b="1" dirty="0" smtClean="0">
                <a:latin typeface="Trebuchet MS" pitchFamily="34" charset="0"/>
              </a:rPr>
              <a:t>1021 Mothers delivered Normally </a:t>
            </a:r>
          </a:p>
          <a:p>
            <a:pPr algn="ctr"/>
            <a:r>
              <a:rPr lang="en-IN" sz="1200" b="1" dirty="0" smtClean="0">
                <a:latin typeface="Trebuchet MS" pitchFamily="34" charset="0"/>
              </a:rPr>
              <a:t>54 %</a:t>
            </a:r>
            <a:endParaRPr lang="en-US" sz="1200" b="1" dirty="0" smtClean="0">
              <a:latin typeface="Trebuchet MS" pitchFamily="34" charset="0"/>
            </a:endParaRPr>
          </a:p>
        </p:txBody>
      </p:sp>
      <p:sp>
        <p:nvSpPr>
          <p:cNvPr id="10" name="TextBox 9"/>
          <p:cNvSpPr txBox="1"/>
          <p:nvPr/>
        </p:nvSpPr>
        <p:spPr>
          <a:xfrm>
            <a:off x="1697354" y="3672576"/>
            <a:ext cx="1584000" cy="828000"/>
          </a:xfrm>
          <a:prstGeom prst="rect">
            <a:avLst/>
          </a:prstGeom>
          <a:solidFill>
            <a:srgbClr val="C00000"/>
          </a:solidFill>
        </p:spPr>
        <p:txBody>
          <a:bodyPr wrap="square" rtlCol="0" anchor="ctr">
            <a:noAutofit/>
          </a:bodyPr>
          <a:lstStyle/>
          <a:p>
            <a:pPr algn="ctr"/>
            <a:r>
              <a:rPr lang="en-US" sz="1200" b="1" dirty="0" smtClean="0">
                <a:solidFill>
                  <a:schemeClr val="bg1"/>
                </a:solidFill>
                <a:latin typeface="Trebuchet MS" pitchFamily="34" charset="0"/>
              </a:rPr>
              <a:t>31 Mothers had Abortion</a:t>
            </a:r>
          </a:p>
          <a:p>
            <a:pPr algn="ctr"/>
            <a:r>
              <a:rPr lang="en-IN" sz="1200" b="1" dirty="0" smtClean="0">
                <a:solidFill>
                  <a:schemeClr val="bg1"/>
                </a:solidFill>
                <a:latin typeface="Trebuchet MS" pitchFamily="34" charset="0"/>
              </a:rPr>
              <a:t>0.68 %</a:t>
            </a:r>
            <a:endParaRPr lang="en-US" sz="1200" b="1" dirty="0" smtClean="0">
              <a:solidFill>
                <a:schemeClr val="bg1"/>
              </a:solidFill>
              <a:latin typeface="Trebuchet MS" pitchFamily="34" charset="0"/>
            </a:endParaRPr>
          </a:p>
        </p:txBody>
      </p:sp>
      <p:sp>
        <p:nvSpPr>
          <p:cNvPr id="11" name="TextBox 10"/>
          <p:cNvSpPr txBox="1"/>
          <p:nvPr/>
        </p:nvSpPr>
        <p:spPr>
          <a:xfrm>
            <a:off x="7128528" y="3672576"/>
            <a:ext cx="1584000" cy="828000"/>
          </a:xfrm>
          <a:prstGeom prst="rect">
            <a:avLst/>
          </a:prstGeom>
          <a:solidFill>
            <a:schemeClr val="tx1"/>
          </a:solidFill>
        </p:spPr>
        <p:txBody>
          <a:bodyPr wrap="square" rtlCol="0" anchor="ctr">
            <a:noAutofit/>
          </a:bodyPr>
          <a:lstStyle/>
          <a:p>
            <a:pPr algn="ctr"/>
            <a:r>
              <a:rPr lang="en-IN" sz="1200" b="1" dirty="0" smtClean="0">
                <a:solidFill>
                  <a:schemeClr val="bg1"/>
                </a:solidFill>
                <a:latin typeface="Trebuchet MS" pitchFamily="34" charset="0"/>
              </a:rPr>
              <a:t>46 mother died due to Covid </a:t>
            </a:r>
          </a:p>
          <a:p>
            <a:pPr algn="ctr"/>
            <a:r>
              <a:rPr lang="en-IN" sz="1200" b="1" dirty="0" smtClean="0">
                <a:solidFill>
                  <a:schemeClr val="bg1"/>
                </a:solidFill>
                <a:latin typeface="Trebuchet MS" pitchFamily="34" charset="0"/>
              </a:rPr>
              <a:t>2%</a:t>
            </a:r>
            <a:endParaRPr lang="en-US" sz="1200" b="1" dirty="0" smtClean="0">
              <a:solidFill>
                <a:schemeClr val="bg1"/>
              </a:solidFill>
              <a:latin typeface="Trebuchet MS" pitchFamily="34" charset="0"/>
            </a:endParaRPr>
          </a:p>
        </p:txBody>
      </p:sp>
      <p:cxnSp>
        <p:nvCxnSpPr>
          <p:cNvPr id="25" name="Elbow Connector 24"/>
          <p:cNvCxnSpPr>
            <a:stCxn id="5" idx="2"/>
            <a:endCxn id="6" idx="0"/>
          </p:cNvCxnSpPr>
          <p:nvPr/>
        </p:nvCxnSpPr>
        <p:spPr>
          <a:xfrm rot="5400000">
            <a:off x="3065744" y="1262565"/>
            <a:ext cx="628747" cy="1781783"/>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5" idx="2"/>
            <a:endCxn id="7" idx="0"/>
          </p:cNvCxnSpPr>
          <p:nvPr/>
        </p:nvCxnSpPr>
        <p:spPr>
          <a:xfrm rot="16200000" flipH="1">
            <a:off x="4887687" y="1222404"/>
            <a:ext cx="628747" cy="1862104"/>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7" idx="2"/>
            <a:endCxn id="11" idx="0"/>
          </p:cNvCxnSpPr>
          <p:nvPr/>
        </p:nvCxnSpPr>
        <p:spPr>
          <a:xfrm rot="16200000" flipH="1">
            <a:off x="6712447" y="2464495"/>
            <a:ext cx="628746" cy="1787416"/>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7" idx="2"/>
            <a:endCxn id="8" idx="0"/>
          </p:cNvCxnSpPr>
          <p:nvPr/>
        </p:nvCxnSpPr>
        <p:spPr>
          <a:xfrm rot="5400000">
            <a:off x="4926497" y="2465961"/>
            <a:ext cx="628746" cy="1784484"/>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7" idx="2"/>
            <a:endCxn id="9" idx="0"/>
          </p:cNvCxnSpPr>
          <p:nvPr/>
        </p:nvCxnSpPr>
        <p:spPr>
          <a:xfrm rot="16200000" flipH="1">
            <a:off x="5819472" y="3357470"/>
            <a:ext cx="628746" cy="1466"/>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6" idx="2"/>
            <a:endCxn id="10" idx="0"/>
          </p:cNvCxnSpPr>
          <p:nvPr/>
        </p:nvCxnSpPr>
        <p:spPr>
          <a:xfrm rot="16200000" flipH="1">
            <a:off x="2174916" y="3358138"/>
            <a:ext cx="628746" cy="129"/>
          </a:xfrm>
          <a:prstGeom prst="bentConnector3">
            <a:avLst>
              <a:gd name="adj1" fmla="val 50000"/>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p:txBody>
          <a:bodyPr/>
          <a:lstStyle/>
          <a:p>
            <a:r>
              <a:rPr lang="en-GB" dirty="0" err="1" smtClean="0"/>
              <a:t>Covid</a:t>
            </a:r>
            <a:r>
              <a:rPr lang="en-GB" dirty="0" smtClean="0"/>
              <a:t>-19 Positive Mothers</a:t>
            </a:r>
            <a:endParaRPr lang="en-US" dirty="0"/>
          </a:p>
        </p:txBody>
      </p:sp>
      <p:pic>
        <p:nvPicPr>
          <p:cNvPr id="7169" name="Picture 1" descr="C:\Users\New\Desktop\19.01.2021\kisspng-clip-art-child-vector-graphics-mother-infant-tips-fakta-seputar-asi-eksklusif-rsud-panyab-5c629ef0b22a02.5774980615499670887298.jpg"/>
          <p:cNvPicPr>
            <a:picLocks noChangeAspect="1" noChangeArrowheads="1"/>
          </p:cNvPicPr>
          <p:nvPr/>
        </p:nvPicPr>
        <p:blipFill>
          <a:blip r:embed="rId3" cstate="print"/>
          <a:srcRect l="18862" r="15122"/>
          <a:stretch>
            <a:fillRect/>
          </a:stretch>
        </p:blipFill>
        <p:spPr bwMode="auto">
          <a:xfrm>
            <a:off x="7432378" y="1880661"/>
            <a:ext cx="1395422" cy="1362197"/>
          </a:xfrm>
          <a:prstGeom prst="rect">
            <a:avLst/>
          </a:prstGeom>
          <a:noFill/>
          <a:ln w="25400">
            <a:solidFill>
              <a:srgbClr val="FF3399"/>
            </a:solidFill>
          </a:ln>
        </p:spPr>
      </p:pic>
      <p:pic>
        <p:nvPicPr>
          <p:cNvPr id="7170" name="Picture 2" descr="C:\Users\New\Desktop\19.01.2021\d28c907f31e59fb9f9077fe524ba56c9.jpg"/>
          <p:cNvPicPr>
            <a:picLocks noChangeAspect="1" noChangeArrowheads="1"/>
          </p:cNvPicPr>
          <p:nvPr/>
        </p:nvPicPr>
        <p:blipFill>
          <a:blip r:embed="rId4" cstate="print"/>
          <a:srcRect l="15464" r="22680"/>
          <a:stretch>
            <a:fillRect/>
          </a:stretch>
        </p:blipFill>
        <p:spPr bwMode="auto">
          <a:xfrm>
            <a:off x="214282" y="1863086"/>
            <a:ext cx="962926" cy="1423044"/>
          </a:xfrm>
          <a:prstGeom prst="rect">
            <a:avLst/>
          </a:prstGeom>
          <a:noFill/>
          <a:ln w="25400">
            <a:solidFill>
              <a:srgbClr val="0070C0"/>
            </a:solidFill>
          </a:ln>
        </p:spPr>
      </p:pic>
      <p:pic>
        <p:nvPicPr>
          <p:cNvPr id="7172" name="Picture 4" descr="China Coronavirus toll soars to 425, confirmed infections now 20,438 |  Business Standard News"/>
          <p:cNvPicPr>
            <a:picLocks noChangeAspect="1" noChangeArrowheads="1"/>
          </p:cNvPicPr>
          <p:nvPr/>
        </p:nvPicPr>
        <p:blipFill>
          <a:blip r:embed="rId5" cstate="print"/>
          <a:srcRect l="22222" t="16124" r="22222" b="17066"/>
          <a:stretch>
            <a:fillRect/>
          </a:stretch>
        </p:blipFill>
        <p:spPr bwMode="auto">
          <a:xfrm>
            <a:off x="5771206" y="1071552"/>
            <a:ext cx="1031882" cy="92869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85800"/>
            <a:ext cx="9144000" cy="3643338"/>
          </a:xfrm>
        </p:spPr>
        <p:txBody>
          <a:bodyPr>
            <a:noAutofit/>
          </a:bodyPr>
          <a:lstStyle/>
          <a:p>
            <a:pPr>
              <a:lnSpc>
                <a:spcPct val="100000"/>
              </a:lnSpc>
              <a:spcAft>
                <a:spcPts val="300"/>
              </a:spcAft>
            </a:pPr>
            <a:r>
              <a:rPr lang="en-GB" sz="1600" b="1" dirty="0" smtClean="0"/>
              <a:t>Creating Community awareness </a:t>
            </a:r>
            <a:r>
              <a:rPr lang="en-GB" sz="1600" dirty="0" smtClean="0"/>
              <a:t>via multimedia platforms </a:t>
            </a:r>
            <a:r>
              <a:rPr lang="en-GB" sz="1600" dirty="0" err="1" smtClean="0"/>
              <a:t>eg</a:t>
            </a:r>
            <a:r>
              <a:rPr lang="en-GB" sz="1600" dirty="0" smtClean="0"/>
              <a:t>. (TV, Radio, and Social Media) on the importance of   </a:t>
            </a:r>
          </a:p>
          <a:p>
            <a:pPr lvl="1">
              <a:lnSpc>
                <a:spcPct val="100000"/>
              </a:lnSpc>
              <a:spcAft>
                <a:spcPts val="300"/>
              </a:spcAft>
            </a:pPr>
            <a:r>
              <a:rPr lang="en-GB" sz="1600" dirty="0" smtClean="0"/>
              <a:t>seeking care from skilled providers in public health facilities</a:t>
            </a:r>
          </a:p>
          <a:p>
            <a:pPr lvl="1">
              <a:lnSpc>
                <a:spcPct val="100000"/>
              </a:lnSpc>
              <a:spcAft>
                <a:spcPts val="300"/>
              </a:spcAft>
            </a:pPr>
            <a:r>
              <a:rPr lang="en-GB" sz="1600" dirty="0" smtClean="0"/>
              <a:t>how and when to access maternity services</a:t>
            </a:r>
          </a:p>
          <a:p>
            <a:pPr lvl="1">
              <a:lnSpc>
                <a:spcPct val="100000"/>
              </a:lnSpc>
              <a:spcAft>
                <a:spcPts val="300"/>
              </a:spcAft>
            </a:pPr>
            <a:r>
              <a:rPr lang="en-GB" sz="1600" dirty="0" smtClean="0"/>
              <a:t>use of recommended </a:t>
            </a:r>
            <a:r>
              <a:rPr lang="en-GB" sz="1600" dirty="0" err="1" smtClean="0"/>
              <a:t>IPC</a:t>
            </a:r>
            <a:r>
              <a:rPr lang="en-GB" sz="1600" dirty="0" smtClean="0"/>
              <a:t> practices and safe care seeking</a:t>
            </a:r>
          </a:p>
          <a:p>
            <a:pPr lvl="1">
              <a:lnSpc>
                <a:spcPct val="100000"/>
              </a:lnSpc>
              <a:spcAft>
                <a:spcPts val="300"/>
              </a:spcAft>
            </a:pPr>
            <a:r>
              <a:rPr lang="en-GB" sz="1600" dirty="0" smtClean="0"/>
              <a:t>information about transport facilities and </a:t>
            </a:r>
          </a:p>
          <a:p>
            <a:pPr>
              <a:lnSpc>
                <a:spcPct val="100000"/>
              </a:lnSpc>
              <a:spcAft>
                <a:spcPts val="300"/>
              </a:spcAft>
            </a:pPr>
            <a:r>
              <a:rPr lang="en-GB" sz="1600" b="1" dirty="0" smtClean="0"/>
              <a:t>Creating Public confidence </a:t>
            </a:r>
            <a:endParaRPr lang="en-GB" sz="1600" dirty="0" smtClean="0"/>
          </a:p>
          <a:p>
            <a:pPr lvl="1">
              <a:lnSpc>
                <a:spcPct val="100000"/>
              </a:lnSpc>
              <a:spcAft>
                <a:spcPts val="300"/>
              </a:spcAft>
            </a:pPr>
            <a:r>
              <a:rPr lang="en-GB" sz="1600" dirty="0" smtClean="0"/>
              <a:t>their well being and safety are assured </a:t>
            </a:r>
          </a:p>
          <a:p>
            <a:pPr lvl="1">
              <a:lnSpc>
                <a:spcPct val="100000"/>
              </a:lnSpc>
              <a:spcAft>
                <a:spcPts val="300"/>
              </a:spcAft>
            </a:pPr>
            <a:r>
              <a:rPr lang="en-GB" sz="1600" dirty="0" smtClean="0"/>
              <a:t>service is guaranteed with  Zero </a:t>
            </a:r>
            <a:r>
              <a:rPr lang="en-GB" sz="1600" dirty="0" smtClean="0"/>
              <a:t>Expense</a:t>
            </a:r>
            <a:endParaRPr lang="en-GB" sz="1600" dirty="0" smtClean="0"/>
          </a:p>
          <a:p>
            <a:pPr lvl="1">
              <a:lnSpc>
                <a:spcPct val="100000"/>
              </a:lnSpc>
              <a:spcAft>
                <a:spcPts val="300"/>
              </a:spcAft>
            </a:pPr>
            <a:r>
              <a:rPr lang="en-GB" sz="1600" dirty="0" smtClean="0"/>
              <a:t>with adequate infection prevention in  all public health facilities.</a:t>
            </a:r>
          </a:p>
          <a:p>
            <a:pPr>
              <a:lnSpc>
                <a:spcPct val="100000"/>
              </a:lnSpc>
              <a:spcAft>
                <a:spcPts val="300"/>
              </a:spcAft>
            </a:pPr>
            <a:r>
              <a:rPr lang="en-GB" sz="1600" b="1" dirty="0" smtClean="0"/>
              <a:t>Strengthening </a:t>
            </a:r>
            <a:r>
              <a:rPr lang="en-GB" sz="1600" dirty="0" smtClean="0"/>
              <a:t>of all public health facilities </a:t>
            </a:r>
          </a:p>
          <a:p>
            <a:pPr lvl="1">
              <a:lnSpc>
                <a:spcPct val="100000"/>
              </a:lnSpc>
              <a:spcAft>
                <a:spcPts val="300"/>
              </a:spcAft>
            </a:pPr>
            <a:r>
              <a:rPr lang="en-GB" sz="1600" dirty="0" smtClean="0"/>
              <a:t>in terms of knowledge, attitude and skills </a:t>
            </a:r>
          </a:p>
          <a:p>
            <a:pPr lvl="1">
              <a:lnSpc>
                <a:spcPct val="100000"/>
              </a:lnSpc>
              <a:spcAft>
                <a:spcPts val="300"/>
              </a:spcAft>
            </a:pPr>
            <a:r>
              <a:rPr lang="en-GB" sz="1600" dirty="0" smtClean="0"/>
              <a:t>about </a:t>
            </a:r>
            <a:r>
              <a:rPr lang="en-GB" sz="1600" dirty="0" smtClean="0"/>
              <a:t>the quality care available with zero tolerance for denial of services</a:t>
            </a:r>
            <a:endParaRPr lang="en-US" sz="1600" dirty="0"/>
          </a:p>
        </p:txBody>
      </p:sp>
      <p:sp>
        <p:nvSpPr>
          <p:cNvPr id="3" name="Title 2"/>
          <p:cNvSpPr>
            <a:spLocks noGrp="1"/>
          </p:cNvSpPr>
          <p:nvPr>
            <p:ph type="title"/>
          </p:nvPr>
        </p:nvSpPr>
        <p:spPr/>
        <p:txBody>
          <a:bodyPr>
            <a:normAutofit/>
          </a:bodyPr>
          <a:lstStyle/>
          <a:p>
            <a:r>
              <a:rPr lang="en-US" dirty="0" smtClean="0"/>
              <a:t>Challenges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1071552"/>
            <a:ext cx="4114800" cy="3643338"/>
          </a:xfrm>
        </p:spPr>
        <p:txBody>
          <a:bodyPr/>
          <a:lstStyle/>
          <a:p>
            <a:pPr>
              <a:buNone/>
            </a:pPr>
            <a:r>
              <a:rPr lang="en-US" b="1" dirty="0" err="1" smtClean="0">
                <a:solidFill>
                  <a:srgbClr val="FF3399"/>
                </a:solidFill>
              </a:rPr>
              <a:t>Dr.Uma</a:t>
            </a:r>
            <a:r>
              <a:rPr lang="en-US" b="1" dirty="0" smtClean="0">
                <a:solidFill>
                  <a:srgbClr val="FF3399"/>
                </a:solidFill>
              </a:rPr>
              <a:t> </a:t>
            </a:r>
            <a:r>
              <a:rPr lang="en-US" b="1" dirty="0" err="1" smtClean="0">
                <a:solidFill>
                  <a:srgbClr val="FF3399"/>
                </a:solidFill>
              </a:rPr>
              <a:t>Maheswari</a:t>
            </a:r>
            <a:r>
              <a:rPr lang="en-US" b="1" dirty="0" smtClean="0">
                <a:solidFill>
                  <a:srgbClr val="FF3399"/>
                </a:solidFill>
              </a:rPr>
              <a:t>, </a:t>
            </a:r>
            <a:r>
              <a:rPr lang="en-US" dirty="0" smtClean="0">
                <a:solidFill>
                  <a:srgbClr val="FF3399"/>
                </a:solidFill>
              </a:rPr>
              <a:t>Obstetrician </a:t>
            </a:r>
          </a:p>
          <a:p>
            <a:r>
              <a:rPr lang="en-US" dirty="0" smtClean="0"/>
              <a:t>from Government Medical College Hospital, </a:t>
            </a:r>
            <a:r>
              <a:rPr lang="en-US" dirty="0" err="1" smtClean="0"/>
              <a:t>Virudunagar</a:t>
            </a:r>
            <a:r>
              <a:rPr lang="en-US" dirty="0" smtClean="0"/>
              <a:t> was felicitated for handling maximum number of High Risk mothers including </a:t>
            </a:r>
            <a:r>
              <a:rPr lang="en-US" dirty="0" err="1" smtClean="0"/>
              <a:t>Covid</a:t>
            </a:r>
            <a:r>
              <a:rPr lang="en-US" dirty="0" smtClean="0"/>
              <a:t> Positive Mothers during </a:t>
            </a:r>
            <a:r>
              <a:rPr lang="en-US" dirty="0" err="1" smtClean="0"/>
              <a:t>Covid</a:t>
            </a:r>
            <a:r>
              <a:rPr lang="en-US" dirty="0" smtClean="0"/>
              <a:t> Pandemic by </a:t>
            </a:r>
            <a:r>
              <a:rPr lang="en-US" dirty="0" err="1" smtClean="0"/>
              <a:t>Honble</a:t>
            </a:r>
            <a:r>
              <a:rPr lang="en-US" dirty="0" smtClean="0"/>
              <a:t> Chief Minister of Tamil Nadu </a:t>
            </a:r>
            <a:endParaRPr lang="en-US" dirty="0"/>
          </a:p>
        </p:txBody>
      </p:sp>
      <p:sp>
        <p:nvSpPr>
          <p:cNvPr id="3" name="Title 2"/>
          <p:cNvSpPr>
            <a:spLocks noGrp="1"/>
          </p:cNvSpPr>
          <p:nvPr>
            <p:ph type="title"/>
          </p:nvPr>
        </p:nvSpPr>
        <p:spPr/>
        <p:txBody>
          <a:bodyPr/>
          <a:lstStyle/>
          <a:p>
            <a:r>
              <a:rPr lang="en-US" dirty="0" smtClean="0"/>
              <a:t>Felicitation by the Government </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227527" y="1214428"/>
            <a:ext cx="4267200" cy="3235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666750"/>
          <a:ext cx="8991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noGrp="1"/>
          </p:cNvSpPr>
          <p:nvPr>
            <p:ph type="title"/>
          </p:nvPr>
        </p:nvSpPr>
        <p:spPr>
          <a:xfrm>
            <a:off x="0" y="-19050"/>
            <a:ext cx="9144000" cy="609600"/>
          </a:xfrm>
          <a:prstGeom prst="rect">
            <a:avLst/>
          </a:prstGeom>
          <a:solidFill>
            <a:srgbClr val="FF0066"/>
          </a:solidFill>
        </p:spPr>
        <p:txBody>
          <a:bodyPr vert="horz" lIns="68580" tIns="34290" rIns="68580" bIns="34290" rtlCol="0" anchor="ctr">
            <a:noAutofit/>
          </a:bodyPr>
          <a:lstStyle/>
          <a:p>
            <a:pPr lvl="0" algn="ctr" fontAlgn="base">
              <a:lnSpc>
                <a:spcPct val="200000"/>
              </a:lnSpc>
              <a:spcBef>
                <a:spcPct val="0"/>
              </a:spcBef>
              <a:spcAft>
                <a:spcPct val="0"/>
              </a:spcAft>
            </a:pPr>
            <a:r>
              <a:rPr lang="en-IN" sz="2400" dirty="0" smtClean="0">
                <a:solidFill>
                  <a:schemeClr val="bg1"/>
                </a:solidFill>
                <a:latin typeface="Trebuchet MS" pitchFamily="34" charset="0"/>
                <a:cs typeface="Arial" pitchFamily="34" charset="0"/>
              </a:rPr>
              <a:t>Summary of Lessons </a:t>
            </a:r>
            <a:endParaRPr lang="en-US" sz="2400" dirty="0" smtClean="0">
              <a:solidFill>
                <a:schemeClr val="bg1"/>
              </a:solidFill>
              <a:latin typeface="Trebuchet MS" pitchFamily="34" charset="0"/>
              <a:cs typeface="Arial" pitchFamily="34" charset="0"/>
            </a:endParaRPr>
          </a:p>
        </p:txBody>
      </p:sp>
      <p:cxnSp>
        <p:nvCxnSpPr>
          <p:cNvPr id="7" name="Curved Connector 6"/>
          <p:cNvCxnSpPr/>
          <p:nvPr/>
        </p:nvCxnSpPr>
        <p:spPr>
          <a:xfrm rot="10800000">
            <a:off x="4191000" y="4171950"/>
            <a:ext cx="990600" cy="228600"/>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3763" y="2110085"/>
            <a:ext cx="368844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FF3399"/>
                </a:solidFill>
                <a:effectLst>
                  <a:outerShdw blurRad="76200" dist="50800" dir="5400000" algn="tl" rotWithShape="0">
                    <a:srgbClr val="000000">
                      <a:alpha val="65000"/>
                    </a:srgbClr>
                  </a:outerShdw>
                </a:effectLst>
              </a:rPr>
              <a:t>THANK YOU</a:t>
            </a:r>
            <a:endParaRPr lang="en-US" sz="5400" b="1" cap="none" spc="50" dirty="0">
              <a:ln w="11430"/>
              <a:solidFill>
                <a:srgbClr val="FF3399"/>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Programme</a:t>
            </a:r>
            <a:r>
              <a:rPr lang="en-US" dirty="0" smtClean="0"/>
              <a:t> Description </a:t>
            </a:r>
          </a:p>
        </p:txBody>
      </p:sp>
      <p:sp>
        <p:nvSpPr>
          <p:cNvPr id="3" name="Content Placeholder 2"/>
          <p:cNvSpPr>
            <a:spLocks noGrp="1"/>
          </p:cNvSpPr>
          <p:nvPr>
            <p:ph idx="1"/>
          </p:nvPr>
        </p:nvSpPr>
        <p:spPr>
          <a:xfrm>
            <a:off x="142844" y="785800"/>
            <a:ext cx="8858312" cy="3643338"/>
          </a:xfrm>
        </p:spPr>
        <p:txBody>
          <a:bodyPr>
            <a:noAutofit/>
          </a:bodyPr>
          <a:lstStyle/>
          <a:p>
            <a:pPr algn="just">
              <a:lnSpc>
                <a:spcPct val="100000"/>
              </a:lnSpc>
            </a:pPr>
            <a:r>
              <a:rPr lang="en-GB" sz="1600" dirty="0" smtClean="0"/>
              <a:t>All pregnant mothers were identified as ‘ High Risk’.</a:t>
            </a:r>
          </a:p>
          <a:p>
            <a:pPr algn="just">
              <a:lnSpc>
                <a:spcPct val="100000"/>
              </a:lnSpc>
            </a:pPr>
            <a:r>
              <a:rPr lang="en-GB" sz="1600" dirty="0" smtClean="0"/>
              <a:t>Line list of all Antenatal mothers were obtained from Pregnancy and Infant Cohort Monitoring and Evaluation (</a:t>
            </a:r>
            <a:r>
              <a:rPr lang="en-GB" sz="1600" dirty="0" err="1" smtClean="0"/>
              <a:t>PICME</a:t>
            </a:r>
            <a:r>
              <a:rPr lang="en-GB" sz="1600" dirty="0" smtClean="0"/>
              <a:t> / </a:t>
            </a:r>
            <a:r>
              <a:rPr lang="en-GB" sz="1600" dirty="0" err="1" smtClean="0"/>
              <a:t>RCH</a:t>
            </a:r>
            <a:r>
              <a:rPr lang="en-GB" sz="1600" dirty="0" smtClean="0"/>
              <a:t> portal) and are categorized as Low Risk, Moderate Risk and High Risk </a:t>
            </a:r>
            <a:r>
              <a:rPr lang="en-GB" sz="1600" dirty="0" err="1" smtClean="0"/>
              <a:t>ANCs</a:t>
            </a:r>
            <a:r>
              <a:rPr lang="en-GB" sz="1600" dirty="0" smtClean="0"/>
              <a:t>.</a:t>
            </a:r>
          </a:p>
          <a:p>
            <a:pPr>
              <a:lnSpc>
                <a:spcPct val="100000"/>
              </a:lnSpc>
            </a:pPr>
            <a:r>
              <a:rPr lang="en-GB" sz="1600" dirty="0" smtClean="0"/>
              <a:t>District wise line list of  7.29 </a:t>
            </a:r>
            <a:r>
              <a:rPr lang="en-GB" sz="1600" dirty="0" err="1" smtClean="0"/>
              <a:t>Lakh</a:t>
            </a:r>
            <a:r>
              <a:rPr lang="en-GB" sz="1600" dirty="0" smtClean="0"/>
              <a:t>  mothers with Expected Date of Delivery (</a:t>
            </a:r>
            <a:r>
              <a:rPr lang="en-GB" sz="1600" dirty="0" err="1" smtClean="0"/>
              <a:t>EDD</a:t>
            </a:r>
            <a:r>
              <a:rPr lang="en-GB" sz="1600" dirty="0" smtClean="0"/>
              <a:t>)  for the period March 24th  2020 to Dec 31st 2020  obtained from </a:t>
            </a:r>
            <a:r>
              <a:rPr lang="en-GB" sz="1600" dirty="0" err="1" smtClean="0"/>
              <a:t>PICME</a:t>
            </a:r>
            <a:r>
              <a:rPr lang="en-GB" sz="1600" dirty="0" smtClean="0"/>
              <a:t> Software  and  shared to the districts/ Chief District Obstetrician  for ready reference </a:t>
            </a:r>
          </a:p>
          <a:p>
            <a:pPr algn="just">
              <a:lnSpc>
                <a:spcPct val="100000"/>
              </a:lnSpc>
            </a:pPr>
            <a:r>
              <a:rPr lang="en-GB" sz="1600" dirty="0" smtClean="0"/>
              <a:t>The dash board has colour categorization for Mothers as detailed below </a:t>
            </a:r>
          </a:p>
          <a:p>
            <a:pPr lvl="2">
              <a:lnSpc>
                <a:spcPct val="100000"/>
              </a:lnSpc>
              <a:spcAft>
                <a:spcPts val="0"/>
              </a:spcAft>
              <a:buNone/>
            </a:pPr>
            <a:r>
              <a:rPr lang="en-US" dirty="0" smtClean="0">
                <a:ea typeface="Calibri"/>
                <a:cs typeface="Times New Roman"/>
              </a:rPr>
              <a:t>Green </a:t>
            </a:r>
          </a:p>
          <a:p>
            <a:pPr lvl="2">
              <a:lnSpc>
                <a:spcPct val="100000"/>
              </a:lnSpc>
              <a:spcAft>
                <a:spcPts val="0"/>
              </a:spcAft>
              <a:buNone/>
            </a:pPr>
            <a:r>
              <a:rPr lang="en-US" dirty="0" smtClean="0">
                <a:ea typeface="Calibri"/>
                <a:cs typeface="Times New Roman"/>
              </a:rPr>
              <a:t>Yellow</a:t>
            </a:r>
          </a:p>
          <a:p>
            <a:pPr lvl="2">
              <a:lnSpc>
                <a:spcPct val="100000"/>
              </a:lnSpc>
              <a:spcAft>
                <a:spcPts val="0"/>
              </a:spcAft>
              <a:buNone/>
            </a:pPr>
            <a:r>
              <a:rPr lang="en-US" dirty="0" smtClean="0">
                <a:ea typeface="Calibri"/>
                <a:cs typeface="Times New Roman"/>
              </a:rPr>
              <a:t>Red</a:t>
            </a:r>
          </a:p>
          <a:p>
            <a:pPr algn="just">
              <a:lnSpc>
                <a:spcPct val="100000"/>
              </a:lnSpc>
            </a:pPr>
            <a:r>
              <a:rPr lang="en-GB" sz="1600" dirty="0" smtClean="0"/>
              <a:t>User </a:t>
            </a:r>
            <a:r>
              <a:rPr lang="en-GB" sz="1600" dirty="0" smtClean="0"/>
              <a:t>Id and password created for the Mentor Obstetrician, who looks after a block in each district, the Chief District Obstetrician who is in charge of the whole </a:t>
            </a:r>
            <a:r>
              <a:rPr lang="en-GB" sz="1600" dirty="0" smtClean="0"/>
              <a:t>district</a:t>
            </a:r>
            <a:endParaRPr lang="en-GB" sz="1600" dirty="0" smtClean="0"/>
          </a:p>
          <a:p>
            <a:pPr algn="just">
              <a:lnSpc>
                <a:spcPct val="100000"/>
              </a:lnSpc>
            </a:pPr>
            <a:endParaRPr lang="en-GB" sz="1600" dirty="0" smtClean="0"/>
          </a:p>
        </p:txBody>
      </p:sp>
      <p:grpSp>
        <p:nvGrpSpPr>
          <p:cNvPr id="7" name="Group 6"/>
          <p:cNvGrpSpPr/>
          <p:nvPr/>
        </p:nvGrpSpPr>
        <p:grpSpPr>
          <a:xfrm>
            <a:off x="1919269" y="3240944"/>
            <a:ext cx="1295409" cy="876195"/>
            <a:chOff x="1928794" y="2632904"/>
            <a:chExt cx="1295409" cy="850861"/>
          </a:xfrm>
        </p:grpSpPr>
        <p:sp>
          <p:nvSpPr>
            <p:cNvPr id="4" name="Rectangle 3"/>
            <p:cNvSpPr/>
            <p:nvPr/>
          </p:nvSpPr>
          <p:spPr>
            <a:xfrm>
              <a:off x="1928794" y="2632904"/>
              <a:ext cx="1285884" cy="252000"/>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lIns="68580" tIns="34290" rIns="68580" bIns="34290" rtlCol="0" anchor="ctr"/>
            <a:lstStyle/>
            <a:p>
              <a:pPr algn="ctr"/>
              <a:r>
                <a:rPr lang="en-IN" sz="1300" b="1" dirty="0" smtClean="0">
                  <a:solidFill>
                    <a:schemeClr val="tx1"/>
                  </a:solidFill>
                  <a:latin typeface="Trebuchet MS" pitchFamily="34" charset="0"/>
                </a:rPr>
                <a:t>SAFE</a:t>
              </a:r>
              <a:endParaRPr lang="en-IN" sz="1300" b="1" dirty="0">
                <a:solidFill>
                  <a:schemeClr val="tx1"/>
                </a:solidFill>
                <a:latin typeface="Trebuchet MS" pitchFamily="34" charset="0"/>
              </a:endParaRPr>
            </a:p>
          </p:txBody>
        </p:sp>
        <p:sp>
          <p:nvSpPr>
            <p:cNvPr id="5" name="Rectangle 4"/>
            <p:cNvSpPr/>
            <p:nvPr/>
          </p:nvSpPr>
          <p:spPr>
            <a:xfrm>
              <a:off x="1928794" y="2941584"/>
              <a:ext cx="1285884" cy="252000"/>
            </a:xfrm>
            <a:prstGeom prst="rect">
              <a:avLst/>
            </a:prstGeom>
            <a:solidFill>
              <a:srgbClr val="FFFF00"/>
            </a:solidFill>
          </p:spPr>
          <p:style>
            <a:lnRef idx="0">
              <a:schemeClr val="accent6"/>
            </a:lnRef>
            <a:fillRef idx="3">
              <a:schemeClr val="accent6"/>
            </a:fillRef>
            <a:effectRef idx="3">
              <a:schemeClr val="accent6"/>
            </a:effectRef>
            <a:fontRef idx="minor">
              <a:schemeClr val="lt1"/>
            </a:fontRef>
          </p:style>
          <p:txBody>
            <a:bodyPr lIns="68580" tIns="34290" rIns="68580" bIns="34290" rtlCol="0" anchor="ctr"/>
            <a:lstStyle/>
            <a:p>
              <a:pPr algn="ctr"/>
              <a:r>
                <a:rPr lang="en-IN" sz="1200" b="1" dirty="0" smtClean="0">
                  <a:solidFill>
                    <a:schemeClr val="tx1"/>
                  </a:solidFill>
                  <a:latin typeface="Trebuchet MS" pitchFamily="34" charset="0"/>
                </a:rPr>
                <a:t>MODERATE RISK </a:t>
              </a:r>
              <a:endParaRPr lang="en-IN" sz="1200" b="1" dirty="0">
                <a:solidFill>
                  <a:schemeClr val="tx1"/>
                </a:solidFill>
                <a:latin typeface="Trebuchet MS" pitchFamily="34" charset="0"/>
              </a:endParaRPr>
            </a:p>
          </p:txBody>
        </p:sp>
        <p:sp>
          <p:nvSpPr>
            <p:cNvPr id="6" name="Rectangle 5"/>
            <p:cNvSpPr/>
            <p:nvPr/>
          </p:nvSpPr>
          <p:spPr>
            <a:xfrm>
              <a:off x="1938319" y="3231765"/>
              <a:ext cx="1285884" cy="252000"/>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lIns="68580" tIns="34290" rIns="68580" bIns="34290" rtlCol="0" anchor="ctr"/>
            <a:lstStyle/>
            <a:p>
              <a:pPr algn="ctr"/>
              <a:r>
                <a:rPr lang="en-IN" sz="1300" b="1" dirty="0" smtClean="0">
                  <a:solidFill>
                    <a:schemeClr val="bg1"/>
                  </a:solidFill>
                  <a:latin typeface="Trebuchet MS" pitchFamily="34" charset="0"/>
                </a:rPr>
                <a:t>HIGH RISK </a:t>
              </a:r>
              <a:endParaRPr lang="en-IN" sz="1300" b="1" dirty="0">
                <a:solidFill>
                  <a:schemeClr val="bg1"/>
                </a:solidFill>
                <a:latin typeface="Trebuchet MS" pitchFamily="34" charset="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Dashboard</a:t>
            </a:r>
          </a:p>
        </p:txBody>
      </p:sp>
      <p:pic>
        <p:nvPicPr>
          <p:cNvPr id="8" name="Content Placeholder 3" descr="ppt1.png"/>
          <p:cNvPicPr>
            <a:picLocks noGrp="1"/>
          </p:cNvPicPr>
          <p:nvPr>
            <p:ph idx="4294967295"/>
          </p:nvPr>
        </p:nvPicPr>
        <p:blipFill>
          <a:blip r:embed="rId3"/>
          <a:stretch>
            <a:fillRect/>
          </a:stretch>
        </p:blipFill>
        <p:spPr>
          <a:xfrm>
            <a:off x="121040" y="893203"/>
            <a:ext cx="4359600" cy="1944000"/>
          </a:xfrm>
          <a:ln>
            <a:solidFill>
              <a:schemeClr val="tx1"/>
            </a:solidFill>
          </a:ln>
        </p:spPr>
      </p:pic>
      <p:pic>
        <p:nvPicPr>
          <p:cNvPr id="9" name="Content Placeholder 3" descr="b.png"/>
          <p:cNvPicPr>
            <a:picLocks/>
          </p:cNvPicPr>
          <p:nvPr/>
        </p:nvPicPr>
        <p:blipFill>
          <a:blip r:embed="rId4"/>
          <a:stretch>
            <a:fillRect/>
          </a:stretch>
        </p:blipFill>
        <p:spPr>
          <a:xfrm>
            <a:off x="4687236" y="893203"/>
            <a:ext cx="4359600" cy="1944000"/>
          </a:xfrm>
          <a:prstGeom prst="rect">
            <a:avLst/>
          </a:prstGeom>
          <a:ln>
            <a:solidFill>
              <a:schemeClr val="tx1"/>
            </a:solidFill>
          </a:ln>
        </p:spPr>
      </p:pic>
      <p:pic>
        <p:nvPicPr>
          <p:cNvPr id="10" name="Picture 9"/>
          <p:cNvPicPr>
            <a:picLocks/>
          </p:cNvPicPr>
          <p:nvPr/>
        </p:nvPicPr>
        <p:blipFill>
          <a:blip r:embed="rId5" cstate="print">
            <a:extLst>
              <a:ext uri="{28A0092B-C50C-407E-A947-70E740481C1C}">
                <a14:useLocalDpi xmlns="" xmlns:a14="http://schemas.microsoft.com/office/drawing/2010/main" val="0"/>
              </a:ext>
            </a:extLst>
          </a:blip>
          <a:stretch>
            <a:fillRect/>
          </a:stretch>
        </p:blipFill>
        <p:spPr>
          <a:xfrm>
            <a:off x="121040" y="2935983"/>
            <a:ext cx="4357718" cy="1944000"/>
          </a:xfrm>
          <a:prstGeom prst="rect">
            <a:avLst/>
          </a:prstGeom>
          <a:ln>
            <a:solidFill>
              <a:schemeClr val="tx1"/>
            </a:solidFill>
          </a:ln>
        </p:spPr>
      </p:pic>
      <p:pic>
        <p:nvPicPr>
          <p:cNvPr id="11" name="Picture 10"/>
          <p:cNvPicPr>
            <a:picLocks/>
          </p:cNvPicPr>
          <p:nvPr/>
        </p:nvPicPr>
        <p:blipFill>
          <a:blip r:embed="rId6" cstate="print">
            <a:extLst>
              <a:ext uri="{28A0092B-C50C-407E-A947-70E740481C1C}">
                <a14:useLocalDpi xmlns="" xmlns:a14="http://schemas.microsoft.com/office/drawing/2010/main" val="0"/>
              </a:ext>
            </a:extLst>
          </a:blip>
          <a:stretch>
            <a:fillRect/>
          </a:stretch>
        </p:blipFill>
        <p:spPr>
          <a:xfrm>
            <a:off x="4687236" y="2935983"/>
            <a:ext cx="4359600" cy="19440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406" y="785800"/>
            <a:ext cx="5857916" cy="3214710"/>
          </a:xfrm>
        </p:spPr>
        <p:txBody>
          <a:bodyPr>
            <a:noAutofit/>
          </a:bodyPr>
          <a:lstStyle/>
          <a:p>
            <a:pPr>
              <a:lnSpc>
                <a:spcPct val="110000"/>
              </a:lnSpc>
            </a:pPr>
            <a:r>
              <a:rPr lang="en-GB" sz="1800" dirty="0" smtClean="0"/>
              <a:t>Micro-plan  worked out at all levels for tracking of Mothers – Mentor </a:t>
            </a:r>
            <a:r>
              <a:rPr lang="en-GB" sz="1800" dirty="0" err="1" smtClean="0"/>
              <a:t>OG</a:t>
            </a:r>
            <a:r>
              <a:rPr lang="en-GB" sz="1800" dirty="0" smtClean="0"/>
              <a:t>, Block MO, </a:t>
            </a:r>
            <a:r>
              <a:rPr lang="en-GB" sz="1800" dirty="0" err="1" smtClean="0"/>
              <a:t>PHC</a:t>
            </a:r>
            <a:r>
              <a:rPr lang="en-GB" sz="1800" dirty="0" smtClean="0"/>
              <a:t> MO, </a:t>
            </a:r>
            <a:r>
              <a:rPr lang="en-GB" sz="1800" dirty="0" err="1" smtClean="0"/>
              <a:t>VHN</a:t>
            </a:r>
            <a:r>
              <a:rPr lang="en-GB" sz="1800" dirty="0" smtClean="0"/>
              <a:t>  for follow up </a:t>
            </a:r>
          </a:p>
          <a:p>
            <a:pPr>
              <a:lnSpc>
                <a:spcPct val="110000"/>
              </a:lnSpc>
            </a:pPr>
            <a:r>
              <a:rPr lang="en-GB" sz="1800" dirty="0" smtClean="0"/>
              <a:t>High Risk Mothers with </a:t>
            </a:r>
            <a:r>
              <a:rPr lang="en-GB" sz="1800" dirty="0" err="1" smtClean="0"/>
              <a:t>EDD</a:t>
            </a:r>
            <a:r>
              <a:rPr lang="en-GB" sz="1800" dirty="0" smtClean="0"/>
              <a:t> during the lock down period followed by 104 /102 - </a:t>
            </a:r>
            <a:r>
              <a:rPr lang="en-GB" sz="1800" dirty="0" err="1" smtClean="0"/>
              <a:t>PICME</a:t>
            </a:r>
            <a:r>
              <a:rPr lang="en-GB" sz="1800" dirty="0" smtClean="0"/>
              <a:t> cell </a:t>
            </a:r>
            <a:endParaRPr lang="en-US" sz="1800" dirty="0" smtClean="0"/>
          </a:p>
          <a:p>
            <a:pPr>
              <a:lnSpc>
                <a:spcPct val="110000"/>
              </a:lnSpc>
            </a:pPr>
            <a:r>
              <a:rPr lang="en-GB" sz="1800" dirty="0" err="1" smtClean="0"/>
              <a:t>WhatsApp</a:t>
            </a:r>
            <a:r>
              <a:rPr lang="en-GB" sz="1800" dirty="0" smtClean="0"/>
              <a:t> groups were created within each  blocks in the district</a:t>
            </a:r>
          </a:p>
          <a:p>
            <a:pPr>
              <a:lnSpc>
                <a:spcPct val="110000"/>
              </a:lnSpc>
            </a:pPr>
            <a:r>
              <a:rPr lang="en-GB" sz="1800" dirty="0" smtClean="0"/>
              <a:t>The High Risk mothers were mobilised to the nearest </a:t>
            </a:r>
            <a:r>
              <a:rPr lang="en-GB" sz="1800" dirty="0" err="1" smtClean="0"/>
              <a:t>CEmONC</a:t>
            </a:r>
            <a:r>
              <a:rPr lang="en-GB" sz="1800" dirty="0" smtClean="0"/>
              <a:t> centre for Antenatal Care via 108 Ambulance</a:t>
            </a:r>
          </a:p>
          <a:p>
            <a:pPr>
              <a:lnSpc>
                <a:spcPct val="110000"/>
              </a:lnSpc>
            </a:pPr>
            <a:r>
              <a:rPr lang="en-GB" sz="1800" dirty="0" smtClean="0"/>
              <a:t>The </a:t>
            </a:r>
            <a:r>
              <a:rPr lang="en-GB" sz="1800" dirty="0" err="1" smtClean="0"/>
              <a:t>CEmONC</a:t>
            </a:r>
            <a:r>
              <a:rPr lang="en-GB" sz="1800" dirty="0" smtClean="0"/>
              <a:t> centres were ensured for Birth Preparedness and Complication Readiness</a:t>
            </a:r>
            <a:r>
              <a:rPr lang="en-GB" sz="1800" dirty="0" smtClean="0"/>
              <a:t>.</a:t>
            </a:r>
            <a:endParaRPr lang="en-GB" sz="1800" dirty="0" smtClean="0"/>
          </a:p>
        </p:txBody>
      </p:sp>
      <p:sp>
        <p:nvSpPr>
          <p:cNvPr id="3" name="Title 2"/>
          <p:cNvSpPr>
            <a:spLocks noGrp="1"/>
          </p:cNvSpPr>
          <p:nvPr>
            <p:ph type="title"/>
          </p:nvPr>
        </p:nvSpPr>
        <p:spPr/>
        <p:txBody>
          <a:bodyPr/>
          <a:lstStyle/>
          <a:p>
            <a:r>
              <a:rPr lang="en-GB" dirty="0" smtClean="0"/>
              <a:t>Care for High Risk Antenatal Mothers</a:t>
            </a:r>
            <a:endParaRPr lang="en-US" dirty="0"/>
          </a:p>
        </p:txBody>
      </p:sp>
      <p:pic>
        <p:nvPicPr>
          <p:cNvPr id="4" name="Picture 2"/>
          <p:cNvPicPr>
            <a:picLocks noChangeArrowheads="1"/>
          </p:cNvPicPr>
          <p:nvPr/>
        </p:nvPicPr>
        <p:blipFill>
          <a:blip r:embed="rId3" cstate="print"/>
          <a:srcRect/>
          <a:stretch>
            <a:fillRect/>
          </a:stretch>
        </p:blipFill>
        <p:spPr bwMode="auto">
          <a:xfrm>
            <a:off x="6072198" y="3000378"/>
            <a:ext cx="2857520" cy="1800000"/>
          </a:xfrm>
          <a:prstGeom prst="rect">
            <a:avLst/>
          </a:prstGeom>
          <a:noFill/>
          <a:ln w="9525">
            <a:noFill/>
            <a:miter lim="800000"/>
            <a:headEnd/>
            <a:tailEnd/>
          </a:ln>
          <a:effectLst/>
        </p:spPr>
      </p:pic>
      <p:pic>
        <p:nvPicPr>
          <p:cNvPr id="5" name="Picture 2"/>
          <p:cNvPicPr>
            <a:picLocks noChangeArrowheads="1"/>
          </p:cNvPicPr>
          <p:nvPr/>
        </p:nvPicPr>
        <p:blipFill>
          <a:blip r:embed="rId4"/>
          <a:srcRect/>
          <a:stretch>
            <a:fillRect/>
          </a:stretch>
        </p:blipFill>
        <p:spPr bwMode="auto">
          <a:xfrm>
            <a:off x="6215074" y="1039958"/>
            <a:ext cx="2714644" cy="180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20" y="1071552"/>
            <a:ext cx="6072230" cy="3643338"/>
          </a:xfrm>
        </p:spPr>
        <p:txBody>
          <a:bodyPr>
            <a:noAutofit/>
          </a:bodyPr>
          <a:lstStyle/>
          <a:p>
            <a:pPr algn="just">
              <a:spcAft>
                <a:spcPts val="800"/>
              </a:spcAft>
            </a:pPr>
            <a:r>
              <a:rPr lang="en-GB" sz="1800" dirty="0" smtClean="0"/>
              <a:t>All </a:t>
            </a:r>
            <a:r>
              <a:rPr lang="en-GB" sz="1800" dirty="0" err="1" smtClean="0"/>
              <a:t>L3</a:t>
            </a:r>
            <a:r>
              <a:rPr lang="en-GB" sz="1800" dirty="0" smtClean="0"/>
              <a:t> facilities were </a:t>
            </a:r>
            <a:r>
              <a:rPr lang="en-GB" sz="1800" dirty="0" err="1" smtClean="0"/>
              <a:t>COVID</a:t>
            </a:r>
            <a:r>
              <a:rPr lang="en-GB" sz="1800" dirty="0" smtClean="0"/>
              <a:t> Designated Hospitals and another block in the hospital was made available for providing Maternal Health services to </a:t>
            </a:r>
            <a:r>
              <a:rPr lang="en-GB" sz="1800" dirty="0" err="1" smtClean="0"/>
              <a:t>COVID</a:t>
            </a:r>
            <a:r>
              <a:rPr lang="en-GB" sz="1800" dirty="0" smtClean="0"/>
              <a:t> suspect and </a:t>
            </a:r>
            <a:r>
              <a:rPr lang="en-GB" sz="1800" dirty="0" err="1" smtClean="0"/>
              <a:t>COVID</a:t>
            </a:r>
            <a:r>
              <a:rPr lang="en-GB" sz="1800" dirty="0" smtClean="0"/>
              <a:t> positive mothers.</a:t>
            </a:r>
          </a:p>
          <a:p>
            <a:pPr>
              <a:spcAft>
                <a:spcPts val="800"/>
              </a:spcAft>
            </a:pPr>
            <a:r>
              <a:rPr lang="en-GB" sz="1800" dirty="0" smtClean="0"/>
              <a:t>Standard Operating Protocol were created and ensured to follow the protocols for rationale use of PPE, universal precautions and for Donning and Doffing. </a:t>
            </a:r>
          </a:p>
          <a:p>
            <a:pPr algn="just">
              <a:spcAft>
                <a:spcPts val="800"/>
              </a:spcAft>
            </a:pPr>
            <a:r>
              <a:rPr lang="en-GB" sz="1800" dirty="0" smtClean="0"/>
              <a:t>The private nursing homes were also instructed to manage </a:t>
            </a:r>
            <a:r>
              <a:rPr lang="en-GB" sz="1800" dirty="0" err="1" smtClean="0"/>
              <a:t>COVID</a:t>
            </a:r>
            <a:r>
              <a:rPr lang="en-GB" sz="1800" dirty="0" smtClean="0"/>
              <a:t> suspected positive patients and periodically monitored for their preparedness.</a:t>
            </a:r>
          </a:p>
        </p:txBody>
      </p:sp>
      <p:sp>
        <p:nvSpPr>
          <p:cNvPr id="3" name="Title 2"/>
          <p:cNvSpPr>
            <a:spLocks noGrp="1"/>
          </p:cNvSpPr>
          <p:nvPr>
            <p:ph type="title"/>
          </p:nvPr>
        </p:nvSpPr>
        <p:spPr/>
        <p:txBody>
          <a:bodyPr>
            <a:normAutofit fontScale="90000"/>
          </a:bodyPr>
          <a:lstStyle/>
          <a:p>
            <a:r>
              <a:rPr lang="en-US" dirty="0" smtClean="0"/>
              <a:t>Institutional  Strengthening for managing </a:t>
            </a:r>
            <a:r>
              <a:rPr lang="en-GB" dirty="0" err="1" smtClean="0"/>
              <a:t>COVID</a:t>
            </a:r>
            <a:r>
              <a:rPr lang="en-GB" dirty="0" smtClean="0"/>
              <a:t> suspect and positive mothers.</a:t>
            </a:r>
            <a:r>
              <a:rPr lang="en-US" dirty="0" smtClean="0"/>
              <a:t> </a:t>
            </a:r>
            <a:endParaRPr lang="en-US" dirty="0"/>
          </a:p>
        </p:txBody>
      </p:sp>
      <p:pic>
        <p:nvPicPr>
          <p:cNvPr id="24577" name="Picture 1"/>
          <p:cNvPicPr>
            <a:picLocks noChangeAspect="1" noChangeArrowheads="1"/>
          </p:cNvPicPr>
          <p:nvPr/>
        </p:nvPicPr>
        <p:blipFill>
          <a:blip r:embed="rId3"/>
          <a:srcRect l="17005" t="12305" r="17005" b="46094"/>
          <a:stretch>
            <a:fillRect/>
          </a:stretch>
        </p:blipFill>
        <p:spPr bwMode="auto">
          <a:xfrm>
            <a:off x="6572264" y="1214428"/>
            <a:ext cx="2319555" cy="316708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Modus Operandi</a:t>
            </a:r>
            <a:endParaRPr lang="en-US" dirty="0"/>
          </a:p>
        </p:txBody>
      </p:sp>
      <p:grpSp>
        <p:nvGrpSpPr>
          <p:cNvPr id="2" name="Group 8"/>
          <p:cNvGrpSpPr/>
          <p:nvPr/>
        </p:nvGrpSpPr>
        <p:grpSpPr>
          <a:xfrm>
            <a:off x="494198" y="954434"/>
            <a:ext cx="7786742" cy="3786214"/>
            <a:chOff x="214282" y="718845"/>
            <a:chExt cx="8786874" cy="4156781"/>
          </a:xfrm>
        </p:grpSpPr>
        <p:graphicFrame>
          <p:nvGraphicFramePr>
            <p:cNvPr id="4" name="Diagram 3"/>
            <p:cNvGraphicFramePr/>
            <p:nvPr>
              <p:extLst>
                <p:ext uri="{D42A27DB-BD31-4B8C-83A1-F6EECF244321}">
                  <p14:modId xmlns="" xmlns:p14="http://schemas.microsoft.com/office/powerpoint/2010/main" val="2521246933"/>
                </p:ext>
              </p:extLst>
            </p:nvPr>
          </p:nvGraphicFramePr>
          <p:xfrm>
            <a:off x="214282" y="718845"/>
            <a:ext cx="8786874" cy="30316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2643174" y="3925486"/>
              <a:ext cx="5586425" cy="37505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dirty="0" smtClean="0"/>
            </a:p>
            <a:p>
              <a:pPr algn="ctr"/>
              <a:r>
                <a:rPr lang="en-US" b="1" dirty="0" smtClean="0"/>
                <a:t>Dropped </a:t>
              </a:r>
              <a:r>
                <a:rPr lang="en-US" b="1" dirty="0"/>
                <a:t>back by Government / JSSK Vehicles</a:t>
              </a:r>
              <a:endParaRPr lang="en-IN" dirty="0"/>
            </a:p>
            <a:p>
              <a:pPr algn="ctr"/>
              <a:endParaRPr lang="en-IN" dirty="0"/>
            </a:p>
          </p:txBody>
        </p:sp>
        <p:sp>
          <p:nvSpPr>
            <p:cNvPr id="6" name="Rounded Rectangle 5"/>
            <p:cNvSpPr/>
            <p:nvPr/>
          </p:nvSpPr>
          <p:spPr>
            <a:xfrm>
              <a:off x="2285984" y="4500576"/>
              <a:ext cx="6172215" cy="37505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dirty="0" smtClean="0"/>
            </a:p>
            <a:p>
              <a:pPr algn="ctr"/>
              <a:r>
                <a:rPr lang="en-US" b="1" dirty="0" smtClean="0"/>
                <a:t>Followed </a:t>
              </a:r>
              <a:r>
                <a:rPr lang="en-US" b="1" dirty="0"/>
                <a:t>up with home visits / telephonic enquiry</a:t>
              </a:r>
              <a:endParaRPr lang="en-IN" dirty="0"/>
            </a:p>
            <a:p>
              <a:pPr algn="ctr"/>
              <a:endParaRPr lang="en-IN" dirty="0"/>
            </a:p>
          </p:txBody>
        </p:sp>
        <p:sp>
          <p:nvSpPr>
            <p:cNvPr id="7" name="Down Arrow 6"/>
            <p:cNvSpPr/>
            <p:nvPr/>
          </p:nvSpPr>
          <p:spPr>
            <a:xfrm>
              <a:off x="5000628" y="4343400"/>
              <a:ext cx="214314" cy="1071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sp>
          <p:nvSpPr>
            <p:cNvPr id="8" name="Down Arrow 7"/>
            <p:cNvSpPr/>
            <p:nvPr/>
          </p:nvSpPr>
          <p:spPr>
            <a:xfrm>
              <a:off x="5000628" y="3764751"/>
              <a:ext cx="142876" cy="1071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IN"/>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Mentoring </a:t>
            </a:r>
            <a:endParaRPr lang="en-US" dirty="0"/>
          </a:p>
        </p:txBody>
      </p:sp>
      <p:graphicFrame>
        <p:nvGraphicFramePr>
          <p:cNvPr id="4" name="Diagram 3"/>
          <p:cNvGraphicFramePr/>
          <p:nvPr/>
        </p:nvGraphicFramePr>
        <p:xfrm>
          <a:off x="200025" y="895350"/>
          <a:ext cx="87630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20237"/>
            <a:ext cx="9144000" cy="485771"/>
          </a:xfrm>
          <a:solidFill>
            <a:srgbClr val="FF3399"/>
          </a:solidFill>
        </p:spPr>
        <p:txBody>
          <a:bodyPr>
            <a:normAutofit fontScale="90000"/>
          </a:bodyPr>
          <a:lstStyle/>
          <a:p>
            <a:pPr algn="ctr"/>
            <a:r>
              <a:rPr sz="3600" b="1">
                <a:solidFill>
                  <a:schemeClr val="bg1"/>
                </a:solidFill>
                <a:latin typeface="Trebuchet MS" pitchFamily="34" charset="0"/>
              </a:rPr>
              <a:t>Villupuram HUD &amp; Kallakurichi HUD</a:t>
            </a:r>
          </a:p>
        </p:txBody>
      </p:sp>
      <p:pic>
        <p:nvPicPr>
          <p:cNvPr id="33795" name="Picture 2"/>
          <p:cNvPicPr>
            <a:picLocks noChangeAspect="1" noChangeArrowheads="1"/>
          </p:cNvPicPr>
          <p:nvPr/>
        </p:nvPicPr>
        <p:blipFill>
          <a:blip r:embed="rId3"/>
          <a:srcRect l="3584" b="499"/>
          <a:stretch>
            <a:fillRect/>
          </a:stretch>
        </p:blipFill>
        <p:spPr bwMode="auto">
          <a:xfrm>
            <a:off x="0" y="519111"/>
            <a:ext cx="9144000" cy="4624388"/>
          </a:xfrm>
          <a:prstGeom prst="rect">
            <a:avLst/>
          </a:prstGeom>
          <a:noFill/>
          <a:ln w="9525">
            <a:noFill/>
            <a:miter lim="800000"/>
            <a:headEnd/>
            <a:tailEnd/>
          </a:ln>
        </p:spPr>
      </p:pic>
      <p:pic>
        <p:nvPicPr>
          <p:cNvPr id="33796" name="Picture 2" descr="C:\Users\USER\Desktop\MCH.jpg"/>
          <p:cNvPicPr>
            <a:picLocks noChangeAspect="1" noChangeArrowheads="1"/>
          </p:cNvPicPr>
          <p:nvPr/>
        </p:nvPicPr>
        <p:blipFill>
          <a:blip r:embed="rId4"/>
          <a:srcRect/>
          <a:stretch>
            <a:fillRect/>
          </a:stretch>
        </p:blipFill>
        <p:spPr bwMode="auto">
          <a:xfrm>
            <a:off x="5643563" y="2250281"/>
            <a:ext cx="295279" cy="1607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TotalTime>
  <Words>1635</Words>
  <Application>Microsoft Office PowerPoint</Application>
  <PresentationFormat>On-screen Show (16:9)</PresentationFormat>
  <Paragraphs>326</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National Summit on  Good and Replicable Practices – 2020</vt:lpstr>
      <vt:lpstr>Rationale </vt:lpstr>
      <vt:lpstr>Programme Description </vt:lpstr>
      <vt:lpstr>Dashboard</vt:lpstr>
      <vt:lpstr>Care for High Risk Antenatal Mothers</vt:lpstr>
      <vt:lpstr>Institutional  Strengthening for managing COVID suspect and positive mothers. </vt:lpstr>
      <vt:lpstr>Modus Operandi</vt:lpstr>
      <vt:lpstr>Mentoring </vt:lpstr>
      <vt:lpstr>Villupuram HUD &amp; Kallakurichi HUD</vt:lpstr>
      <vt:lpstr>Slide 10</vt:lpstr>
      <vt:lpstr>Intrapartum Care</vt:lpstr>
      <vt:lpstr>Postnatal Care</vt:lpstr>
      <vt:lpstr>Teach, Train and Transform</vt:lpstr>
      <vt:lpstr>Teach, Train and Transform</vt:lpstr>
      <vt:lpstr>Teach, Train and Transform</vt:lpstr>
      <vt:lpstr>Teach, Train and Transform</vt:lpstr>
      <vt:lpstr>Information - Education and Communication</vt:lpstr>
      <vt:lpstr>Information -Education and Communication</vt:lpstr>
      <vt:lpstr>Outcome (April-2020 to Dec-2020)</vt:lpstr>
      <vt:lpstr>Outcome (April 2020 - December 2020) </vt:lpstr>
      <vt:lpstr>Covid Positivity Rate (%) among  Mother tested   (July 2020 to Jan 2021) </vt:lpstr>
      <vt:lpstr>Covid-19 Positive Mothers</vt:lpstr>
      <vt:lpstr>Challenges </vt:lpstr>
      <vt:lpstr>Felicitation by the Government </vt:lpstr>
      <vt:lpstr>Summary of Lessons </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Summit on Good and Replicable Practices – 2020</dc:title>
  <dc:creator>Windows User</dc:creator>
  <cp:lastModifiedBy>HP</cp:lastModifiedBy>
  <cp:revision>267</cp:revision>
  <dcterms:created xsi:type="dcterms:W3CDTF">2021-01-19T06:40:58Z</dcterms:created>
  <dcterms:modified xsi:type="dcterms:W3CDTF">2021-01-20T00:58:22Z</dcterms:modified>
</cp:coreProperties>
</file>