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320" r:id="rId4"/>
    <p:sldId id="330" r:id="rId5"/>
    <p:sldId id="331" r:id="rId6"/>
    <p:sldId id="332" r:id="rId7"/>
    <p:sldId id="321" r:id="rId8"/>
    <p:sldId id="326" r:id="rId9"/>
    <p:sldId id="322" r:id="rId10"/>
    <p:sldId id="323" r:id="rId11"/>
    <p:sldId id="324" r:id="rId12"/>
    <p:sldId id="325" r:id="rId13"/>
    <p:sldId id="327" r:id="rId14"/>
    <p:sldId id="333" r:id="rId15"/>
    <p:sldId id="328" r:id="rId16"/>
    <p:sldId id="32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chartUserShapes" Target="../drawings/drawing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2017-18</c:v>
                </c:pt>
                <c:pt idx="1">
                  <c:v>2018-19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32978</c:v>
                </c:pt>
                <c:pt idx="1">
                  <c:v>110131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6-4E14-9964-E8D409BB23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839360"/>
        <c:axId val="352839752"/>
      </c:barChart>
      <c:catAx>
        <c:axId val="3528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52839752"/>
        <c:crosses val="autoZero"/>
        <c:auto val="1"/>
        <c:lblAlgn val="ctr"/>
        <c:lblOffset val="100"/>
        <c:noMultiLvlLbl val="0"/>
      </c:catAx>
      <c:valAx>
        <c:axId val="352839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283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78841896959132E-2"/>
          <c:y val="4.6649612715566738E-2"/>
          <c:w val="0.91946464670709782"/>
          <c:h val="0.933444070638352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0F-4DB1-8BFF-CDB732845A6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0F-4DB1-8BFF-CDB732845A6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0F-4DB1-8BFF-CDB732845A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Very Satisfied</c:v>
                </c:pt>
                <c:pt idx="1">
                  <c:v>Satisfied</c:v>
                </c:pt>
                <c:pt idx="2">
                  <c:v>Not Satisfied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63253</c:v>
                </c:pt>
                <c:pt idx="1">
                  <c:v>49426</c:v>
                </c:pt>
                <c:pt idx="2">
                  <c:v>30430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B-402E-AFBC-C11CCA4568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IN" b="1" dirty="0"/>
              <a:t>Not Satisfied (n-30430)</a:t>
            </a:r>
            <a:endParaRPr lang="en-GB" b="1" dirty="0"/>
          </a:p>
        </c:rich>
      </c:tx>
      <c:layout>
        <c:manualLayout>
          <c:xMode val="edge"/>
          <c:yMode val="edge"/>
          <c:x val="0.19604110351238144"/>
          <c:y val="5.6231026073179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604334227420311E-2"/>
          <c:y val="3.7058494060917185E-2"/>
          <c:w val="0.95166149766592645"/>
          <c:h val="0.87076587781450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Quality of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Satisfied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5-4555-AA47-CB2F4A0F68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Cleanliness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Satisfied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5-4555-AA47-CB2F4A0F68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Satisfied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75-4555-AA47-CB2F4A0F68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Satisfied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75-4555-AA47-CB2F4A0F68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Staff Behavior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Not Satisfied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5-4555-AA47-CB2F4A0F68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1892528"/>
        <c:axId val="281892920"/>
      </c:barChart>
      <c:catAx>
        <c:axId val="281892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892920"/>
        <c:crosses val="autoZero"/>
        <c:auto val="1"/>
        <c:lblAlgn val="ctr"/>
        <c:lblOffset val="100"/>
        <c:noMultiLvlLbl val="0"/>
      </c:catAx>
      <c:valAx>
        <c:axId val="281892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89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FF1EB-DD33-41C8-8F98-154D35B4C990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93258A-6A21-457A-8AEE-D4AB70D4B3E8}">
      <dgm:prSet phldrT="[Text]"/>
      <dgm:spPr/>
      <dgm:t>
        <a:bodyPr/>
        <a:lstStyle/>
        <a:p>
          <a:r>
            <a:rPr lang="en-US" dirty="0"/>
            <a:t>2016</a:t>
          </a:r>
        </a:p>
      </dgm:t>
    </dgm:pt>
    <dgm:pt modelId="{74C63BA1-E815-4C32-B334-82271D805FEE}" type="parTrans" cxnId="{91EEE8FD-FEAD-4241-8BE6-EDF964065C98}">
      <dgm:prSet/>
      <dgm:spPr/>
      <dgm:t>
        <a:bodyPr/>
        <a:lstStyle/>
        <a:p>
          <a:endParaRPr lang="en-US"/>
        </a:p>
      </dgm:t>
    </dgm:pt>
    <dgm:pt modelId="{0CB7B52A-360F-4E93-AFE5-BAF7338AA44A}" type="sibTrans" cxnId="{91EEE8FD-FEAD-4241-8BE6-EDF964065C98}">
      <dgm:prSet/>
      <dgm:spPr/>
      <dgm:t>
        <a:bodyPr/>
        <a:lstStyle/>
        <a:p>
          <a:endParaRPr lang="en-US"/>
        </a:p>
      </dgm:t>
    </dgm:pt>
    <dgm:pt modelId="{96ED40F9-C1FD-4A47-B7C7-0C4F35B384C2}">
      <dgm:prSet phldrT="[Text]"/>
      <dgm:spPr/>
      <dgm:t>
        <a:bodyPr/>
        <a:lstStyle/>
        <a:p>
          <a:r>
            <a:rPr lang="en-US" dirty="0"/>
            <a:t>National Launch</a:t>
          </a:r>
        </a:p>
      </dgm:t>
    </dgm:pt>
    <dgm:pt modelId="{D6E5D2F9-A6AD-48F4-BDB2-C9A6E756887A}" type="parTrans" cxnId="{CA740D86-BD9D-41A2-A814-E5FF337E4FB6}">
      <dgm:prSet/>
      <dgm:spPr/>
      <dgm:t>
        <a:bodyPr/>
        <a:lstStyle/>
        <a:p>
          <a:endParaRPr lang="en-US"/>
        </a:p>
      </dgm:t>
    </dgm:pt>
    <dgm:pt modelId="{3EAB6314-2A67-433B-8F4A-AB71117EFA15}" type="sibTrans" cxnId="{CA740D86-BD9D-41A2-A814-E5FF337E4FB6}">
      <dgm:prSet/>
      <dgm:spPr/>
      <dgm:t>
        <a:bodyPr/>
        <a:lstStyle/>
        <a:p>
          <a:endParaRPr lang="en-US"/>
        </a:p>
      </dgm:t>
    </dgm:pt>
    <dgm:pt modelId="{1121FC03-F100-41BD-9899-F5DF931BCD46}">
      <dgm:prSet phldrT="[Text]"/>
      <dgm:spPr/>
      <dgm:t>
        <a:bodyPr/>
        <a:lstStyle/>
        <a:p>
          <a:r>
            <a:rPr lang="en-US" dirty="0"/>
            <a:t>2016 Sept.</a:t>
          </a:r>
        </a:p>
      </dgm:t>
    </dgm:pt>
    <dgm:pt modelId="{63CD543A-C436-4C39-9296-C792254F8E2F}" type="parTrans" cxnId="{F69A6D6A-9FAA-46D7-A85D-D10960229DB7}">
      <dgm:prSet/>
      <dgm:spPr/>
      <dgm:t>
        <a:bodyPr/>
        <a:lstStyle/>
        <a:p>
          <a:endParaRPr lang="en-US"/>
        </a:p>
      </dgm:t>
    </dgm:pt>
    <dgm:pt modelId="{B1E5807B-ECE9-4C5F-BC20-05ED0A998C18}" type="sibTrans" cxnId="{F69A6D6A-9FAA-46D7-A85D-D10960229DB7}">
      <dgm:prSet/>
      <dgm:spPr/>
      <dgm:t>
        <a:bodyPr/>
        <a:lstStyle/>
        <a:p>
          <a:endParaRPr lang="en-US"/>
        </a:p>
      </dgm:t>
    </dgm:pt>
    <dgm:pt modelId="{D98FE072-0B34-40F9-8F0B-4241C0799DA0}">
      <dgm:prSet phldrT="[Text]"/>
      <dgm:spPr/>
      <dgm:t>
        <a:bodyPr/>
        <a:lstStyle/>
        <a:p>
          <a:r>
            <a:rPr lang="en-US" dirty="0"/>
            <a:t>State level orientation</a:t>
          </a:r>
        </a:p>
      </dgm:t>
    </dgm:pt>
    <dgm:pt modelId="{AAE3ADCA-8DB9-4E09-AC6C-567CB7D3F139}" type="parTrans" cxnId="{1F1F5F50-7D5A-48AC-ABF3-DAE8134BE34F}">
      <dgm:prSet/>
      <dgm:spPr/>
      <dgm:t>
        <a:bodyPr/>
        <a:lstStyle/>
        <a:p>
          <a:endParaRPr lang="en-US"/>
        </a:p>
      </dgm:t>
    </dgm:pt>
    <dgm:pt modelId="{91FA2B0F-9ACB-43AC-95EC-236721BABF74}" type="sibTrans" cxnId="{1F1F5F50-7D5A-48AC-ABF3-DAE8134BE34F}">
      <dgm:prSet/>
      <dgm:spPr/>
      <dgm:t>
        <a:bodyPr/>
        <a:lstStyle/>
        <a:p>
          <a:endParaRPr lang="en-US"/>
        </a:p>
      </dgm:t>
    </dgm:pt>
    <dgm:pt modelId="{095BD0EF-0B9A-41CD-88F2-E15698692C86}">
      <dgm:prSet phldrT="[Text]"/>
      <dgm:spPr/>
      <dgm:t>
        <a:bodyPr/>
        <a:lstStyle/>
        <a:p>
          <a:r>
            <a:rPr lang="en-US" dirty="0"/>
            <a:t>2017</a:t>
          </a:r>
        </a:p>
        <a:p>
          <a:r>
            <a:rPr lang="en-US" dirty="0"/>
            <a:t>Jan</a:t>
          </a:r>
        </a:p>
      </dgm:t>
    </dgm:pt>
    <dgm:pt modelId="{078BCB42-250C-4B6A-B4CA-9B9AB605E354}" type="parTrans" cxnId="{754ADF2D-6B85-4A5E-976B-D54638063925}">
      <dgm:prSet/>
      <dgm:spPr/>
      <dgm:t>
        <a:bodyPr/>
        <a:lstStyle/>
        <a:p>
          <a:endParaRPr lang="en-US"/>
        </a:p>
      </dgm:t>
    </dgm:pt>
    <dgm:pt modelId="{370FA301-4158-439B-836E-F3075740421A}" type="sibTrans" cxnId="{754ADF2D-6B85-4A5E-976B-D54638063925}">
      <dgm:prSet/>
      <dgm:spPr/>
      <dgm:t>
        <a:bodyPr/>
        <a:lstStyle/>
        <a:p>
          <a:endParaRPr lang="en-US"/>
        </a:p>
      </dgm:t>
    </dgm:pt>
    <dgm:pt modelId="{0945C5FE-5CD6-418A-9086-A44452AD0061}">
      <dgm:prSet phldrT="[Text]"/>
      <dgm:spPr/>
      <dgm:t>
        <a:bodyPr/>
        <a:lstStyle/>
        <a:p>
          <a:r>
            <a:rPr lang="en-US" dirty="0"/>
            <a:t>Phase – I</a:t>
          </a:r>
        </a:p>
        <a:p>
          <a:r>
            <a:rPr lang="en-US" dirty="0"/>
            <a:t>Inclusion of MCH, DH</a:t>
          </a:r>
        </a:p>
      </dgm:t>
    </dgm:pt>
    <dgm:pt modelId="{83D7C61E-28D2-4EAD-B8AF-5003C68553CE}" type="parTrans" cxnId="{846A47C0-281C-49E7-9C2B-DC421911D1A8}">
      <dgm:prSet/>
      <dgm:spPr/>
      <dgm:t>
        <a:bodyPr/>
        <a:lstStyle/>
        <a:p>
          <a:endParaRPr lang="en-US"/>
        </a:p>
      </dgm:t>
    </dgm:pt>
    <dgm:pt modelId="{48CC3796-C8FA-42E6-8B3F-90F882C91C03}" type="sibTrans" cxnId="{846A47C0-281C-49E7-9C2B-DC421911D1A8}">
      <dgm:prSet/>
      <dgm:spPr/>
      <dgm:t>
        <a:bodyPr/>
        <a:lstStyle/>
        <a:p>
          <a:endParaRPr lang="en-US"/>
        </a:p>
      </dgm:t>
    </dgm:pt>
    <dgm:pt modelId="{98BF0973-8EC0-4F74-BC60-B4ED3FFDC0BA}">
      <dgm:prSet/>
      <dgm:spPr/>
      <dgm:t>
        <a:bodyPr/>
        <a:lstStyle/>
        <a:p>
          <a:r>
            <a:rPr lang="en-US" dirty="0"/>
            <a:t>2017 Mar</a:t>
          </a:r>
        </a:p>
      </dgm:t>
    </dgm:pt>
    <dgm:pt modelId="{8FFD8838-6A18-47FE-9686-21E109898021}" type="parTrans" cxnId="{991C7508-01E5-4E46-86DE-2344F9C44E74}">
      <dgm:prSet/>
      <dgm:spPr/>
      <dgm:t>
        <a:bodyPr/>
        <a:lstStyle/>
        <a:p>
          <a:endParaRPr lang="en-US"/>
        </a:p>
      </dgm:t>
    </dgm:pt>
    <dgm:pt modelId="{84C1389E-6939-40D5-9BBC-B01516438139}" type="sibTrans" cxnId="{991C7508-01E5-4E46-86DE-2344F9C44E74}">
      <dgm:prSet/>
      <dgm:spPr/>
      <dgm:t>
        <a:bodyPr/>
        <a:lstStyle/>
        <a:p>
          <a:endParaRPr lang="en-US"/>
        </a:p>
      </dgm:t>
    </dgm:pt>
    <dgm:pt modelId="{4127971C-5FDC-40B2-8D6F-E4D63686DD12}">
      <dgm:prSet/>
      <dgm:spPr/>
      <dgm:t>
        <a:bodyPr/>
        <a:lstStyle/>
        <a:p>
          <a:r>
            <a:rPr lang="en-US" dirty="0"/>
            <a:t>First Feedback Received</a:t>
          </a:r>
        </a:p>
      </dgm:t>
    </dgm:pt>
    <dgm:pt modelId="{E76FE10A-36A0-4A06-AEF5-6C099589500F}" type="parTrans" cxnId="{E724CF10-C512-4957-A960-2F1228231192}">
      <dgm:prSet/>
      <dgm:spPr/>
      <dgm:t>
        <a:bodyPr/>
        <a:lstStyle/>
        <a:p>
          <a:endParaRPr lang="en-US"/>
        </a:p>
      </dgm:t>
    </dgm:pt>
    <dgm:pt modelId="{E6946DFF-36F3-453D-8F06-9AC6BEF18C73}" type="sibTrans" cxnId="{E724CF10-C512-4957-A960-2F1228231192}">
      <dgm:prSet/>
      <dgm:spPr/>
      <dgm:t>
        <a:bodyPr/>
        <a:lstStyle/>
        <a:p>
          <a:endParaRPr lang="en-US"/>
        </a:p>
      </dgm:t>
    </dgm:pt>
    <dgm:pt modelId="{5F0132DF-90F4-4BAB-8D97-BAD48B6D8D4D}" type="pres">
      <dgm:prSet presAssocID="{34AFF1EB-DD33-41C8-8F98-154D35B4C990}" presName="theList" presStyleCnt="0">
        <dgm:presLayoutVars>
          <dgm:dir/>
          <dgm:animLvl val="lvl"/>
          <dgm:resizeHandles val="exact"/>
        </dgm:presLayoutVars>
      </dgm:prSet>
      <dgm:spPr/>
    </dgm:pt>
    <dgm:pt modelId="{B5199DB1-3409-4861-98BF-A4E2935DB905}" type="pres">
      <dgm:prSet presAssocID="{9A93258A-6A21-457A-8AEE-D4AB70D4B3E8}" presName="compNode" presStyleCnt="0"/>
      <dgm:spPr/>
    </dgm:pt>
    <dgm:pt modelId="{771EEE67-36C0-4C80-8CC3-00889CFF84D3}" type="pres">
      <dgm:prSet presAssocID="{9A93258A-6A21-457A-8AEE-D4AB70D4B3E8}" presName="noGeometry" presStyleCnt="0"/>
      <dgm:spPr/>
    </dgm:pt>
    <dgm:pt modelId="{D1F0C924-6618-46E4-9ED2-A4BE94A20886}" type="pres">
      <dgm:prSet presAssocID="{9A93258A-6A21-457A-8AEE-D4AB70D4B3E8}" presName="childTextVisible" presStyleLbl="bgAccFollowNode1" presStyleIdx="0" presStyleCnt="4">
        <dgm:presLayoutVars>
          <dgm:bulletEnabled val="1"/>
        </dgm:presLayoutVars>
      </dgm:prSet>
      <dgm:spPr/>
    </dgm:pt>
    <dgm:pt modelId="{6C1AFA20-17A3-4EC0-AEF1-0A3480E48DBF}" type="pres">
      <dgm:prSet presAssocID="{9A93258A-6A21-457A-8AEE-D4AB70D4B3E8}" presName="childTextHidden" presStyleLbl="bgAccFollowNode1" presStyleIdx="0" presStyleCnt="4"/>
      <dgm:spPr/>
    </dgm:pt>
    <dgm:pt modelId="{5581FACC-DF77-4ED5-B3A5-596440E4E181}" type="pres">
      <dgm:prSet presAssocID="{9A93258A-6A21-457A-8AEE-D4AB70D4B3E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0B084C2-BD5F-413C-A40E-DCA7F2F98BAC}" type="pres">
      <dgm:prSet presAssocID="{9A93258A-6A21-457A-8AEE-D4AB70D4B3E8}" presName="aSpace" presStyleCnt="0"/>
      <dgm:spPr/>
    </dgm:pt>
    <dgm:pt modelId="{4CB3E66D-78C1-40EA-BA54-4E871D3C1F66}" type="pres">
      <dgm:prSet presAssocID="{1121FC03-F100-41BD-9899-F5DF931BCD46}" presName="compNode" presStyleCnt="0"/>
      <dgm:spPr/>
    </dgm:pt>
    <dgm:pt modelId="{3B700FF0-87CF-4D7B-A4F7-61B94117913B}" type="pres">
      <dgm:prSet presAssocID="{1121FC03-F100-41BD-9899-F5DF931BCD46}" presName="noGeometry" presStyleCnt="0"/>
      <dgm:spPr/>
    </dgm:pt>
    <dgm:pt modelId="{8F629F7C-6D4A-471C-82C6-3F48AE6367AD}" type="pres">
      <dgm:prSet presAssocID="{1121FC03-F100-41BD-9899-F5DF931BCD46}" presName="childTextVisible" presStyleLbl="bgAccFollowNode1" presStyleIdx="1" presStyleCnt="4">
        <dgm:presLayoutVars>
          <dgm:bulletEnabled val="1"/>
        </dgm:presLayoutVars>
      </dgm:prSet>
      <dgm:spPr/>
    </dgm:pt>
    <dgm:pt modelId="{7C446BF8-1649-4383-AA8C-A82F190E8582}" type="pres">
      <dgm:prSet presAssocID="{1121FC03-F100-41BD-9899-F5DF931BCD46}" presName="childTextHidden" presStyleLbl="bgAccFollowNode1" presStyleIdx="1" presStyleCnt="4"/>
      <dgm:spPr/>
    </dgm:pt>
    <dgm:pt modelId="{8082336E-9E2C-4B38-9ADE-8D8F3E11EC2C}" type="pres">
      <dgm:prSet presAssocID="{1121FC03-F100-41BD-9899-F5DF931BCD4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DE3C07E-0C6C-4C3A-B245-42AC2ACD9244}" type="pres">
      <dgm:prSet presAssocID="{1121FC03-F100-41BD-9899-F5DF931BCD46}" presName="aSpace" presStyleCnt="0"/>
      <dgm:spPr/>
    </dgm:pt>
    <dgm:pt modelId="{38314CFF-7B72-4878-88E0-2AF1EE0D536D}" type="pres">
      <dgm:prSet presAssocID="{095BD0EF-0B9A-41CD-88F2-E15698692C86}" presName="compNode" presStyleCnt="0"/>
      <dgm:spPr/>
    </dgm:pt>
    <dgm:pt modelId="{EA215115-64E3-489B-88FF-DE212A3ABAC9}" type="pres">
      <dgm:prSet presAssocID="{095BD0EF-0B9A-41CD-88F2-E15698692C86}" presName="noGeometry" presStyleCnt="0"/>
      <dgm:spPr/>
    </dgm:pt>
    <dgm:pt modelId="{75937884-58A3-4919-98E2-ACEB11337203}" type="pres">
      <dgm:prSet presAssocID="{095BD0EF-0B9A-41CD-88F2-E15698692C86}" presName="childTextVisible" presStyleLbl="bgAccFollowNode1" presStyleIdx="2" presStyleCnt="4">
        <dgm:presLayoutVars>
          <dgm:bulletEnabled val="1"/>
        </dgm:presLayoutVars>
      </dgm:prSet>
      <dgm:spPr/>
    </dgm:pt>
    <dgm:pt modelId="{C76B573B-CDC1-4FE6-8E9B-7C75C21F00FA}" type="pres">
      <dgm:prSet presAssocID="{095BD0EF-0B9A-41CD-88F2-E15698692C86}" presName="childTextHidden" presStyleLbl="bgAccFollowNode1" presStyleIdx="2" presStyleCnt="4"/>
      <dgm:spPr/>
    </dgm:pt>
    <dgm:pt modelId="{18343B07-A5A4-4087-8A16-9B1DD612D272}" type="pres">
      <dgm:prSet presAssocID="{095BD0EF-0B9A-41CD-88F2-E15698692C8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27AB6A0-1459-4BAE-8E05-531DAF43946E}" type="pres">
      <dgm:prSet presAssocID="{095BD0EF-0B9A-41CD-88F2-E15698692C86}" presName="aSpace" presStyleCnt="0"/>
      <dgm:spPr/>
    </dgm:pt>
    <dgm:pt modelId="{9E41AF54-2333-4017-A49F-0432C391988E}" type="pres">
      <dgm:prSet presAssocID="{98BF0973-8EC0-4F74-BC60-B4ED3FFDC0BA}" presName="compNode" presStyleCnt="0"/>
      <dgm:spPr/>
    </dgm:pt>
    <dgm:pt modelId="{55C90495-B7DF-4E4F-86A5-D1EBD3CAA564}" type="pres">
      <dgm:prSet presAssocID="{98BF0973-8EC0-4F74-BC60-B4ED3FFDC0BA}" presName="noGeometry" presStyleCnt="0"/>
      <dgm:spPr/>
    </dgm:pt>
    <dgm:pt modelId="{42CE832C-5503-43E7-9F46-3ACFA9294809}" type="pres">
      <dgm:prSet presAssocID="{98BF0973-8EC0-4F74-BC60-B4ED3FFDC0BA}" presName="childTextVisible" presStyleLbl="bgAccFollowNode1" presStyleIdx="3" presStyleCnt="4">
        <dgm:presLayoutVars>
          <dgm:bulletEnabled val="1"/>
        </dgm:presLayoutVars>
      </dgm:prSet>
      <dgm:spPr/>
    </dgm:pt>
    <dgm:pt modelId="{3A5F6742-0B8F-4C9F-9019-9E4D7EDBB958}" type="pres">
      <dgm:prSet presAssocID="{98BF0973-8EC0-4F74-BC60-B4ED3FFDC0BA}" presName="childTextHidden" presStyleLbl="bgAccFollowNode1" presStyleIdx="3" presStyleCnt="4"/>
      <dgm:spPr/>
    </dgm:pt>
    <dgm:pt modelId="{CC2E92A3-5F44-4883-8E04-9E30DA8E1D65}" type="pres">
      <dgm:prSet presAssocID="{98BF0973-8EC0-4F74-BC60-B4ED3FFDC0B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91C7508-01E5-4E46-86DE-2344F9C44E74}" srcId="{34AFF1EB-DD33-41C8-8F98-154D35B4C990}" destId="{98BF0973-8EC0-4F74-BC60-B4ED3FFDC0BA}" srcOrd="3" destOrd="0" parTransId="{8FFD8838-6A18-47FE-9686-21E109898021}" sibTransId="{84C1389E-6939-40D5-9BBC-B01516438139}"/>
    <dgm:cxn modelId="{9F319B0C-B42C-44D6-B4FC-445E5DDB0EC5}" type="presOf" srcId="{1121FC03-F100-41BD-9899-F5DF931BCD46}" destId="{8082336E-9E2C-4B38-9ADE-8D8F3E11EC2C}" srcOrd="0" destOrd="0" presId="urn:microsoft.com/office/officeart/2005/8/layout/hProcess6"/>
    <dgm:cxn modelId="{E724CF10-C512-4957-A960-2F1228231192}" srcId="{98BF0973-8EC0-4F74-BC60-B4ED3FFDC0BA}" destId="{4127971C-5FDC-40B2-8D6F-E4D63686DD12}" srcOrd="0" destOrd="0" parTransId="{E76FE10A-36A0-4A06-AEF5-6C099589500F}" sibTransId="{E6946DFF-36F3-453D-8F06-9AC6BEF18C73}"/>
    <dgm:cxn modelId="{B74D2B19-19AD-49F8-8F13-D1A9AF141BEA}" type="presOf" srcId="{96ED40F9-C1FD-4A47-B7C7-0C4F35B384C2}" destId="{D1F0C924-6618-46E4-9ED2-A4BE94A20886}" srcOrd="0" destOrd="0" presId="urn:microsoft.com/office/officeart/2005/8/layout/hProcess6"/>
    <dgm:cxn modelId="{08B57B25-8999-4660-85EC-201026D139B1}" type="presOf" srcId="{98BF0973-8EC0-4F74-BC60-B4ED3FFDC0BA}" destId="{CC2E92A3-5F44-4883-8E04-9E30DA8E1D65}" srcOrd="0" destOrd="0" presId="urn:microsoft.com/office/officeart/2005/8/layout/hProcess6"/>
    <dgm:cxn modelId="{754ADF2D-6B85-4A5E-976B-D54638063925}" srcId="{34AFF1EB-DD33-41C8-8F98-154D35B4C990}" destId="{095BD0EF-0B9A-41CD-88F2-E15698692C86}" srcOrd="2" destOrd="0" parTransId="{078BCB42-250C-4B6A-B4CA-9B9AB605E354}" sibTransId="{370FA301-4158-439B-836E-F3075740421A}"/>
    <dgm:cxn modelId="{F69A6D6A-9FAA-46D7-A85D-D10960229DB7}" srcId="{34AFF1EB-DD33-41C8-8F98-154D35B4C990}" destId="{1121FC03-F100-41BD-9899-F5DF931BCD46}" srcOrd="1" destOrd="0" parTransId="{63CD543A-C436-4C39-9296-C792254F8E2F}" sibTransId="{B1E5807B-ECE9-4C5F-BC20-05ED0A998C18}"/>
    <dgm:cxn modelId="{1F1F5F50-7D5A-48AC-ABF3-DAE8134BE34F}" srcId="{1121FC03-F100-41BD-9899-F5DF931BCD46}" destId="{D98FE072-0B34-40F9-8F0B-4241C0799DA0}" srcOrd="0" destOrd="0" parTransId="{AAE3ADCA-8DB9-4E09-AC6C-567CB7D3F139}" sibTransId="{91FA2B0F-9ACB-43AC-95EC-236721BABF74}"/>
    <dgm:cxn modelId="{051C7551-B880-470B-B913-7E603A82B68D}" type="presOf" srcId="{095BD0EF-0B9A-41CD-88F2-E15698692C86}" destId="{18343B07-A5A4-4087-8A16-9B1DD612D272}" srcOrd="0" destOrd="0" presId="urn:microsoft.com/office/officeart/2005/8/layout/hProcess6"/>
    <dgm:cxn modelId="{01342176-BFC2-4487-BEB2-0043316BB682}" type="presOf" srcId="{9A93258A-6A21-457A-8AEE-D4AB70D4B3E8}" destId="{5581FACC-DF77-4ED5-B3A5-596440E4E181}" srcOrd="0" destOrd="0" presId="urn:microsoft.com/office/officeart/2005/8/layout/hProcess6"/>
    <dgm:cxn modelId="{3070CB7C-BC64-4293-994E-2C14C3A050BC}" type="presOf" srcId="{4127971C-5FDC-40B2-8D6F-E4D63686DD12}" destId="{42CE832C-5503-43E7-9F46-3ACFA9294809}" srcOrd="0" destOrd="0" presId="urn:microsoft.com/office/officeart/2005/8/layout/hProcess6"/>
    <dgm:cxn modelId="{CA740D86-BD9D-41A2-A814-E5FF337E4FB6}" srcId="{9A93258A-6A21-457A-8AEE-D4AB70D4B3E8}" destId="{96ED40F9-C1FD-4A47-B7C7-0C4F35B384C2}" srcOrd="0" destOrd="0" parTransId="{D6E5D2F9-A6AD-48F4-BDB2-C9A6E756887A}" sibTransId="{3EAB6314-2A67-433B-8F4A-AB71117EFA15}"/>
    <dgm:cxn modelId="{7CEEBA89-AF7B-45E9-AC32-608361B00B0F}" type="presOf" srcId="{4127971C-5FDC-40B2-8D6F-E4D63686DD12}" destId="{3A5F6742-0B8F-4C9F-9019-9E4D7EDBB958}" srcOrd="1" destOrd="0" presId="urn:microsoft.com/office/officeart/2005/8/layout/hProcess6"/>
    <dgm:cxn modelId="{7633D7B9-FA13-4B06-9D8B-61CA2F7AA71D}" type="presOf" srcId="{34AFF1EB-DD33-41C8-8F98-154D35B4C990}" destId="{5F0132DF-90F4-4BAB-8D97-BAD48B6D8D4D}" srcOrd="0" destOrd="0" presId="urn:microsoft.com/office/officeart/2005/8/layout/hProcess6"/>
    <dgm:cxn modelId="{04C031BE-516F-424E-A8AC-CFB54CF0C9B7}" type="presOf" srcId="{D98FE072-0B34-40F9-8F0B-4241C0799DA0}" destId="{8F629F7C-6D4A-471C-82C6-3F48AE6367AD}" srcOrd="0" destOrd="0" presId="urn:microsoft.com/office/officeart/2005/8/layout/hProcess6"/>
    <dgm:cxn modelId="{846A47C0-281C-49E7-9C2B-DC421911D1A8}" srcId="{095BD0EF-0B9A-41CD-88F2-E15698692C86}" destId="{0945C5FE-5CD6-418A-9086-A44452AD0061}" srcOrd="0" destOrd="0" parTransId="{83D7C61E-28D2-4EAD-B8AF-5003C68553CE}" sibTransId="{48CC3796-C8FA-42E6-8B3F-90F882C91C03}"/>
    <dgm:cxn modelId="{09E121C1-A1F2-42A6-8CE1-F2B81ADDC4B0}" type="presOf" srcId="{0945C5FE-5CD6-418A-9086-A44452AD0061}" destId="{C76B573B-CDC1-4FE6-8E9B-7C75C21F00FA}" srcOrd="1" destOrd="0" presId="urn:microsoft.com/office/officeart/2005/8/layout/hProcess6"/>
    <dgm:cxn modelId="{F2752AC2-B180-4D54-B716-CA5A07032764}" type="presOf" srcId="{0945C5FE-5CD6-418A-9086-A44452AD0061}" destId="{75937884-58A3-4919-98E2-ACEB11337203}" srcOrd="0" destOrd="0" presId="urn:microsoft.com/office/officeart/2005/8/layout/hProcess6"/>
    <dgm:cxn modelId="{6A1FE9C4-B6A3-4E5F-B5D5-007D85229514}" type="presOf" srcId="{96ED40F9-C1FD-4A47-B7C7-0C4F35B384C2}" destId="{6C1AFA20-17A3-4EC0-AEF1-0A3480E48DBF}" srcOrd="1" destOrd="0" presId="urn:microsoft.com/office/officeart/2005/8/layout/hProcess6"/>
    <dgm:cxn modelId="{4A11C6FC-3E32-4A3D-8C46-CABBC2C3DE60}" type="presOf" srcId="{D98FE072-0B34-40F9-8F0B-4241C0799DA0}" destId="{7C446BF8-1649-4383-AA8C-A82F190E8582}" srcOrd="1" destOrd="0" presId="urn:microsoft.com/office/officeart/2005/8/layout/hProcess6"/>
    <dgm:cxn modelId="{91EEE8FD-FEAD-4241-8BE6-EDF964065C98}" srcId="{34AFF1EB-DD33-41C8-8F98-154D35B4C990}" destId="{9A93258A-6A21-457A-8AEE-D4AB70D4B3E8}" srcOrd="0" destOrd="0" parTransId="{74C63BA1-E815-4C32-B334-82271D805FEE}" sibTransId="{0CB7B52A-360F-4E93-AFE5-BAF7338AA44A}"/>
    <dgm:cxn modelId="{6F1D2A72-3E3E-4CC8-B3A3-24E3261105CF}" type="presParOf" srcId="{5F0132DF-90F4-4BAB-8D97-BAD48B6D8D4D}" destId="{B5199DB1-3409-4861-98BF-A4E2935DB905}" srcOrd="0" destOrd="0" presId="urn:microsoft.com/office/officeart/2005/8/layout/hProcess6"/>
    <dgm:cxn modelId="{B28B02DF-A3B3-448F-80E8-74363AC763E5}" type="presParOf" srcId="{B5199DB1-3409-4861-98BF-A4E2935DB905}" destId="{771EEE67-36C0-4C80-8CC3-00889CFF84D3}" srcOrd="0" destOrd="0" presId="urn:microsoft.com/office/officeart/2005/8/layout/hProcess6"/>
    <dgm:cxn modelId="{D8E3FD57-6E27-4259-8241-7A628ED6BC3C}" type="presParOf" srcId="{B5199DB1-3409-4861-98BF-A4E2935DB905}" destId="{D1F0C924-6618-46E4-9ED2-A4BE94A20886}" srcOrd="1" destOrd="0" presId="urn:microsoft.com/office/officeart/2005/8/layout/hProcess6"/>
    <dgm:cxn modelId="{00E9AC75-5446-48A1-A33B-E50D840C8C4A}" type="presParOf" srcId="{B5199DB1-3409-4861-98BF-A4E2935DB905}" destId="{6C1AFA20-17A3-4EC0-AEF1-0A3480E48DBF}" srcOrd="2" destOrd="0" presId="urn:microsoft.com/office/officeart/2005/8/layout/hProcess6"/>
    <dgm:cxn modelId="{71E9FD72-0B3D-4362-9356-D3A6AB740801}" type="presParOf" srcId="{B5199DB1-3409-4861-98BF-A4E2935DB905}" destId="{5581FACC-DF77-4ED5-B3A5-596440E4E181}" srcOrd="3" destOrd="0" presId="urn:microsoft.com/office/officeart/2005/8/layout/hProcess6"/>
    <dgm:cxn modelId="{5ED3A0FC-4076-4053-958C-FDB550413DA2}" type="presParOf" srcId="{5F0132DF-90F4-4BAB-8D97-BAD48B6D8D4D}" destId="{E0B084C2-BD5F-413C-A40E-DCA7F2F98BAC}" srcOrd="1" destOrd="0" presId="urn:microsoft.com/office/officeart/2005/8/layout/hProcess6"/>
    <dgm:cxn modelId="{257064D7-462E-4F5F-8746-11A2A124B5AB}" type="presParOf" srcId="{5F0132DF-90F4-4BAB-8D97-BAD48B6D8D4D}" destId="{4CB3E66D-78C1-40EA-BA54-4E871D3C1F66}" srcOrd="2" destOrd="0" presId="urn:microsoft.com/office/officeart/2005/8/layout/hProcess6"/>
    <dgm:cxn modelId="{2DA2E66F-B7AD-4351-A5B2-A9CF2D4E7D24}" type="presParOf" srcId="{4CB3E66D-78C1-40EA-BA54-4E871D3C1F66}" destId="{3B700FF0-87CF-4D7B-A4F7-61B94117913B}" srcOrd="0" destOrd="0" presId="urn:microsoft.com/office/officeart/2005/8/layout/hProcess6"/>
    <dgm:cxn modelId="{89D32694-7584-4501-9B86-DD6D3374F01C}" type="presParOf" srcId="{4CB3E66D-78C1-40EA-BA54-4E871D3C1F66}" destId="{8F629F7C-6D4A-471C-82C6-3F48AE6367AD}" srcOrd="1" destOrd="0" presId="urn:microsoft.com/office/officeart/2005/8/layout/hProcess6"/>
    <dgm:cxn modelId="{7B4A73B6-189D-4B88-AF31-CEEAD124D225}" type="presParOf" srcId="{4CB3E66D-78C1-40EA-BA54-4E871D3C1F66}" destId="{7C446BF8-1649-4383-AA8C-A82F190E8582}" srcOrd="2" destOrd="0" presId="urn:microsoft.com/office/officeart/2005/8/layout/hProcess6"/>
    <dgm:cxn modelId="{7A6E8001-8CD5-4D5A-9283-42CE55CD3459}" type="presParOf" srcId="{4CB3E66D-78C1-40EA-BA54-4E871D3C1F66}" destId="{8082336E-9E2C-4B38-9ADE-8D8F3E11EC2C}" srcOrd="3" destOrd="0" presId="urn:microsoft.com/office/officeart/2005/8/layout/hProcess6"/>
    <dgm:cxn modelId="{8F8159C2-49B6-4F9B-9CD9-9755C0F5A0BB}" type="presParOf" srcId="{5F0132DF-90F4-4BAB-8D97-BAD48B6D8D4D}" destId="{0DE3C07E-0C6C-4C3A-B245-42AC2ACD9244}" srcOrd="3" destOrd="0" presId="urn:microsoft.com/office/officeart/2005/8/layout/hProcess6"/>
    <dgm:cxn modelId="{220CDFC2-DE90-4BD9-A241-1AF6F61985C7}" type="presParOf" srcId="{5F0132DF-90F4-4BAB-8D97-BAD48B6D8D4D}" destId="{38314CFF-7B72-4878-88E0-2AF1EE0D536D}" srcOrd="4" destOrd="0" presId="urn:microsoft.com/office/officeart/2005/8/layout/hProcess6"/>
    <dgm:cxn modelId="{8B0A3273-4526-4468-A949-62C53B62660D}" type="presParOf" srcId="{38314CFF-7B72-4878-88E0-2AF1EE0D536D}" destId="{EA215115-64E3-489B-88FF-DE212A3ABAC9}" srcOrd="0" destOrd="0" presId="urn:microsoft.com/office/officeart/2005/8/layout/hProcess6"/>
    <dgm:cxn modelId="{15D1CACE-278E-48A7-9E43-988F8C7493E4}" type="presParOf" srcId="{38314CFF-7B72-4878-88E0-2AF1EE0D536D}" destId="{75937884-58A3-4919-98E2-ACEB11337203}" srcOrd="1" destOrd="0" presId="urn:microsoft.com/office/officeart/2005/8/layout/hProcess6"/>
    <dgm:cxn modelId="{AC10ABF8-E847-400B-A109-F1B007A69133}" type="presParOf" srcId="{38314CFF-7B72-4878-88E0-2AF1EE0D536D}" destId="{C76B573B-CDC1-4FE6-8E9B-7C75C21F00FA}" srcOrd="2" destOrd="0" presId="urn:microsoft.com/office/officeart/2005/8/layout/hProcess6"/>
    <dgm:cxn modelId="{EEB0D651-34E7-4869-A85A-1C321BF20641}" type="presParOf" srcId="{38314CFF-7B72-4878-88E0-2AF1EE0D536D}" destId="{18343B07-A5A4-4087-8A16-9B1DD612D272}" srcOrd="3" destOrd="0" presId="urn:microsoft.com/office/officeart/2005/8/layout/hProcess6"/>
    <dgm:cxn modelId="{4F27C661-7541-4594-B19F-D6D6EB574C34}" type="presParOf" srcId="{5F0132DF-90F4-4BAB-8D97-BAD48B6D8D4D}" destId="{727AB6A0-1459-4BAE-8E05-531DAF43946E}" srcOrd="5" destOrd="0" presId="urn:microsoft.com/office/officeart/2005/8/layout/hProcess6"/>
    <dgm:cxn modelId="{861943D8-6604-42E2-8AAD-0227D358E32A}" type="presParOf" srcId="{5F0132DF-90F4-4BAB-8D97-BAD48B6D8D4D}" destId="{9E41AF54-2333-4017-A49F-0432C391988E}" srcOrd="6" destOrd="0" presId="urn:microsoft.com/office/officeart/2005/8/layout/hProcess6"/>
    <dgm:cxn modelId="{D73BE16B-38BC-441E-8DBF-7DA6D7E24ADC}" type="presParOf" srcId="{9E41AF54-2333-4017-A49F-0432C391988E}" destId="{55C90495-B7DF-4E4F-86A5-D1EBD3CAA564}" srcOrd="0" destOrd="0" presId="urn:microsoft.com/office/officeart/2005/8/layout/hProcess6"/>
    <dgm:cxn modelId="{95B61758-6A44-4C85-BD53-90B6505327C3}" type="presParOf" srcId="{9E41AF54-2333-4017-A49F-0432C391988E}" destId="{42CE832C-5503-43E7-9F46-3ACFA9294809}" srcOrd="1" destOrd="0" presId="urn:microsoft.com/office/officeart/2005/8/layout/hProcess6"/>
    <dgm:cxn modelId="{DE20D991-1E5A-4D96-B499-FF59F44D828B}" type="presParOf" srcId="{9E41AF54-2333-4017-A49F-0432C391988E}" destId="{3A5F6742-0B8F-4C9F-9019-9E4D7EDBB958}" srcOrd="2" destOrd="0" presId="urn:microsoft.com/office/officeart/2005/8/layout/hProcess6"/>
    <dgm:cxn modelId="{D5477B46-A6A6-4A51-9BFB-CC52B56D68B8}" type="presParOf" srcId="{9E41AF54-2333-4017-A49F-0432C391988E}" destId="{CC2E92A3-5F44-4883-8E04-9E30DA8E1D6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FF1EB-DD33-41C8-8F98-154D35B4C990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93258A-6A21-457A-8AEE-D4AB70D4B3E8}">
      <dgm:prSet phldrT="[Text]"/>
      <dgm:spPr/>
      <dgm:t>
        <a:bodyPr/>
        <a:lstStyle/>
        <a:p>
          <a:r>
            <a:rPr lang="en-US" dirty="0"/>
            <a:t>2018 Aug</a:t>
          </a:r>
        </a:p>
      </dgm:t>
    </dgm:pt>
    <dgm:pt modelId="{74C63BA1-E815-4C32-B334-82271D805FEE}" type="parTrans" cxnId="{91EEE8FD-FEAD-4241-8BE6-EDF964065C98}">
      <dgm:prSet/>
      <dgm:spPr/>
      <dgm:t>
        <a:bodyPr/>
        <a:lstStyle/>
        <a:p>
          <a:endParaRPr lang="en-US"/>
        </a:p>
      </dgm:t>
    </dgm:pt>
    <dgm:pt modelId="{0CB7B52A-360F-4E93-AFE5-BAF7338AA44A}" type="sibTrans" cxnId="{91EEE8FD-FEAD-4241-8BE6-EDF964065C98}">
      <dgm:prSet/>
      <dgm:spPr/>
      <dgm:t>
        <a:bodyPr/>
        <a:lstStyle/>
        <a:p>
          <a:endParaRPr lang="en-US"/>
        </a:p>
      </dgm:t>
    </dgm:pt>
    <dgm:pt modelId="{96ED40F9-C1FD-4A47-B7C7-0C4F35B384C2}">
      <dgm:prSet phldrT="[Text]"/>
      <dgm:spPr/>
      <dgm:t>
        <a:bodyPr/>
        <a:lstStyle/>
        <a:p>
          <a:r>
            <a:rPr lang="en-US" dirty="0"/>
            <a:t>District Level Training</a:t>
          </a:r>
        </a:p>
      </dgm:t>
    </dgm:pt>
    <dgm:pt modelId="{D6E5D2F9-A6AD-48F4-BDB2-C9A6E756887A}" type="parTrans" cxnId="{CA740D86-BD9D-41A2-A814-E5FF337E4FB6}">
      <dgm:prSet/>
      <dgm:spPr/>
      <dgm:t>
        <a:bodyPr/>
        <a:lstStyle/>
        <a:p>
          <a:endParaRPr lang="en-US"/>
        </a:p>
      </dgm:t>
    </dgm:pt>
    <dgm:pt modelId="{3EAB6314-2A67-433B-8F4A-AB71117EFA15}" type="sibTrans" cxnId="{CA740D86-BD9D-41A2-A814-E5FF337E4FB6}">
      <dgm:prSet/>
      <dgm:spPr/>
      <dgm:t>
        <a:bodyPr/>
        <a:lstStyle/>
        <a:p>
          <a:endParaRPr lang="en-US"/>
        </a:p>
      </dgm:t>
    </dgm:pt>
    <dgm:pt modelId="{1121FC03-F100-41BD-9899-F5DF931BCD46}">
      <dgm:prSet phldrT="[Text]"/>
      <dgm:spPr/>
      <dgm:t>
        <a:bodyPr/>
        <a:lstStyle/>
        <a:p>
          <a:r>
            <a:rPr lang="en-US" dirty="0"/>
            <a:t>2018 Oct</a:t>
          </a:r>
        </a:p>
      </dgm:t>
    </dgm:pt>
    <dgm:pt modelId="{63CD543A-C436-4C39-9296-C792254F8E2F}" type="parTrans" cxnId="{F69A6D6A-9FAA-46D7-A85D-D10960229DB7}">
      <dgm:prSet/>
      <dgm:spPr/>
      <dgm:t>
        <a:bodyPr/>
        <a:lstStyle/>
        <a:p>
          <a:endParaRPr lang="en-US"/>
        </a:p>
      </dgm:t>
    </dgm:pt>
    <dgm:pt modelId="{B1E5807B-ECE9-4C5F-BC20-05ED0A998C18}" type="sibTrans" cxnId="{F69A6D6A-9FAA-46D7-A85D-D10960229DB7}">
      <dgm:prSet/>
      <dgm:spPr/>
      <dgm:t>
        <a:bodyPr/>
        <a:lstStyle/>
        <a:p>
          <a:endParaRPr lang="en-US"/>
        </a:p>
      </dgm:t>
    </dgm:pt>
    <dgm:pt modelId="{D98FE072-0B34-40F9-8F0B-4241C0799DA0}">
      <dgm:prSet phldrT="[Text]"/>
      <dgm:spPr/>
      <dgm:t>
        <a:bodyPr/>
        <a:lstStyle/>
        <a:p>
          <a:r>
            <a:rPr lang="en-US" dirty="0"/>
            <a:t>IEC development for demand generation</a:t>
          </a:r>
        </a:p>
      </dgm:t>
    </dgm:pt>
    <dgm:pt modelId="{AAE3ADCA-8DB9-4E09-AC6C-567CB7D3F139}" type="parTrans" cxnId="{1F1F5F50-7D5A-48AC-ABF3-DAE8134BE34F}">
      <dgm:prSet/>
      <dgm:spPr/>
      <dgm:t>
        <a:bodyPr/>
        <a:lstStyle/>
        <a:p>
          <a:endParaRPr lang="en-US"/>
        </a:p>
      </dgm:t>
    </dgm:pt>
    <dgm:pt modelId="{91FA2B0F-9ACB-43AC-95EC-236721BABF74}" type="sibTrans" cxnId="{1F1F5F50-7D5A-48AC-ABF3-DAE8134BE34F}">
      <dgm:prSet/>
      <dgm:spPr/>
      <dgm:t>
        <a:bodyPr/>
        <a:lstStyle/>
        <a:p>
          <a:endParaRPr lang="en-US"/>
        </a:p>
      </dgm:t>
    </dgm:pt>
    <dgm:pt modelId="{095BD0EF-0B9A-41CD-88F2-E15698692C86}">
      <dgm:prSet phldrT="[Text]"/>
      <dgm:spPr/>
      <dgm:t>
        <a:bodyPr/>
        <a:lstStyle/>
        <a:p>
          <a:r>
            <a:rPr lang="en-US" dirty="0"/>
            <a:t>2019</a:t>
          </a:r>
        </a:p>
        <a:p>
          <a:r>
            <a:rPr lang="en-US" dirty="0"/>
            <a:t>Jan</a:t>
          </a:r>
        </a:p>
      </dgm:t>
    </dgm:pt>
    <dgm:pt modelId="{078BCB42-250C-4B6A-B4CA-9B9AB605E354}" type="parTrans" cxnId="{754ADF2D-6B85-4A5E-976B-D54638063925}">
      <dgm:prSet/>
      <dgm:spPr/>
      <dgm:t>
        <a:bodyPr/>
        <a:lstStyle/>
        <a:p>
          <a:endParaRPr lang="en-US"/>
        </a:p>
      </dgm:t>
    </dgm:pt>
    <dgm:pt modelId="{370FA301-4158-439B-836E-F3075740421A}" type="sibTrans" cxnId="{754ADF2D-6B85-4A5E-976B-D54638063925}">
      <dgm:prSet/>
      <dgm:spPr/>
      <dgm:t>
        <a:bodyPr/>
        <a:lstStyle/>
        <a:p>
          <a:endParaRPr lang="en-US"/>
        </a:p>
      </dgm:t>
    </dgm:pt>
    <dgm:pt modelId="{0945C5FE-5CD6-418A-9086-A44452AD0061}">
      <dgm:prSet phldrT="[Text]"/>
      <dgm:spPr/>
      <dgm:t>
        <a:bodyPr/>
        <a:lstStyle/>
        <a:p>
          <a:r>
            <a:rPr lang="en-US" dirty="0"/>
            <a:t>Phase – II</a:t>
          </a:r>
        </a:p>
      </dgm:t>
    </dgm:pt>
    <dgm:pt modelId="{83D7C61E-28D2-4EAD-B8AF-5003C68553CE}" type="parTrans" cxnId="{846A47C0-281C-49E7-9C2B-DC421911D1A8}">
      <dgm:prSet/>
      <dgm:spPr/>
      <dgm:t>
        <a:bodyPr/>
        <a:lstStyle/>
        <a:p>
          <a:endParaRPr lang="en-US"/>
        </a:p>
      </dgm:t>
    </dgm:pt>
    <dgm:pt modelId="{48CC3796-C8FA-42E6-8B3F-90F882C91C03}" type="sibTrans" cxnId="{846A47C0-281C-49E7-9C2B-DC421911D1A8}">
      <dgm:prSet/>
      <dgm:spPr/>
      <dgm:t>
        <a:bodyPr/>
        <a:lstStyle/>
        <a:p>
          <a:endParaRPr lang="en-US"/>
        </a:p>
      </dgm:t>
    </dgm:pt>
    <dgm:pt modelId="{4127971C-5FDC-40B2-8D6F-E4D63686DD12}">
      <dgm:prSet/>
      <dgm:spPr/>
      <dgm:t>
        <a:bodyPr/>
        <a:lstStyle/>
        <a:p>
          <a:r>
            <a:rPr lang="en-US" dirty="0"/>
            <a:t>Phase – III</a:t>
          </a:r>
        </a:p>
      </dgm:t>
    </dgm:pt>
    <dgm:pt modelId="{E6946DFF-36F3-453D-8F06-9AC6BEF18C73}" type="sibTrans" cxnId="{E724CF10-C512-4957-A960-2F1228231192}">
      <dgm:prSet/>
      <dgm:spPr/>
      <dgm:t>
        <a:bodyPr/>
        <a:lstStyle/>
        <a:p>
          <a:endParaRPr lang="en-US"/>
        </a:p>
      </dgm:t>
    </dgm:pt>
    <dgm:pt modelId="{E76FE10A-36A0-4A06-AEF5-6C099589500F}" type="parTrans" cxnId="{E724CF10-C512-4957-A960-2F1228231192}">
      <dgm:prSet/>
      <dgm:spPr/>
      <dgm:t>
        <a:bodyPr/>
        <a:lstStyle/>
        <a:p>
          <a:endParaRPr lang="en-US"/>
        </a:p>
      </dgm:t>
    </dgm:pt>
    <dgm:pt modelId="{98BF0973-8EC0-4F74-BC60-B4ED3FFDC0BA}">
      <dgm:prSet/>
      <dgm:spPr/>
      <dgm:t>
        <a:bodyPr/>
        <a:lstStyle/>
        <a:p>
          <a:r>
            <a:rPr lang="en-US" dirty="0"/>
            <a:t>2019 May</a:t>
          </a:r>
        </a:p>
      </dgm:t>
    </dgm:pt>
    <dgm:pt modelId="{84C1389E-6939-40D5-9BBC-B01516438139}" type="sibTrans" cxnId="{991C7508-01E5-4E46-86DE-2344F9C44E74}">
      <dgm:prSet/>
      <dgm:spPr/>
      <dgm:t>
        <a:bodyPr/>
        <a:lstStyle/>
        <a:p>
          <a:endParaRPr lang="en-US"/>
        </a:p>
      </dgm:t>
    </dgm:pt>
    <dgm:pt modelId="{8FFD8838-6A18-47FE-9686-21E109898021}" type="parTrans" cxnId="{991C7508-01E5-4E46-86DE-2344F9C44E74}">
      <dgm:prSet/>
      <dgm:spPr/>
      <dgm:t>
        <a:bodyPr/>
        <a:lstStyle/>
        <a:p>
          <a:endParaRPr lang="en-US"/>
        </a:p>
      </dgm:t>
    </dgm:pt>
    <dgm:pt modelId="{A94E5E67-E7A8-4B23-A003-A32ECF645972}">
      <dgm:prSet/>
      <dgm:spPr/>
      <dgm:t>
        <a:bodyPr/>
        <a:lstStyle/>
        <a:p>
          <a:r>
            <a:rPr lang="en-US" dirty="0"/>
            <a:t>AB empaneled </a:t>
          </a:r>
          <a:r>
            <a:rPr lang="en-US" dirty="0" err="1"/>
            <a:t>pvt</a:t>
          </a:r>
          <a:r>
            <a:rPr lang="en-US" dirty="0"/>
            <a:t> Hospital</a:t>
          </a:r>
        </a:p>
      </dgm:t>
    </dgm:pt>
    <dgm:pt modelId="{9AAF3786-76D5-4F3B-92C4-EBEEE559A688}" type="parTrans" cxnId="{453550AA-B13B-4343-9351-46059C64612E}">
      <dgm:prSet/>
      <dgm:spPr/>
      <dgm:t>
        <a:bodyPr/>
        <a:lstStyle/>
        <a:p>
          <a:endParaRPr lang="en-US"/>
        </a:p>
      </dgm:t>
    </dgm:pt>
    <dgm:pt modelId="{D7C7193B-FD84-4EF9-889D-34416AFF49C9}" type="sibTrans" cxnId="{453550AA-B13B-4343-9351-46059C64612E}">
      <dgm:prSet/>
      <dgm:spPr/>
      <dgm:t>
        <a:bodyPr/>
        <a:lstStyle/>
        <a:p>
          <a:endParaRPr lang="en-US"/>
        </a:p>
      </dgm:t>
    </dgm:pt>
    <dgm:pt modelId="{C969E289-2D22-44A1-BC9A-BD168CD5FC55}">
      <dgm:prSet/>
      <dgm:spPr/>
      <dgm:t>
        <a:bodyPr/>
        <a:lstStyle/>
        <a:p>
          <a:r>
            <a:rPr lang="en-US" dirty="0"/>
            <a:t>SDH, CHC, U/PHC</a:t>
          </a:r>
        </a:p>
      </dgm:t>
    </dgm:pt>
    <dgm:pt modelId="{947D2058-6C73-44DB-BE33-714758360E41}" type="parTrans" cxnId="{D631EE97-4E7B-44B0-B1A5-1AEE2159699E}">
      <dgm:prSet/>
      <dgm:spPr/>
      <dgm:t>
        <a:bodyPr/>
        <a:lstStyle/>
        <a:p>
          <a:endParaRPr lang="en-US"/>
        </a:p>
      </dgm:t>
    </dgm:pt>
    <dgm:pt modelId="{34CF13BA-FCA4-4FA9-A911-655E5F5C50B2}" type="sibTrans" cxnId="{D631EE97-4E7B-44B0-B1A5-1AEE2159699E}">
      <dgm:prSet/>
      <dgm:spPr/>
      <dgm:t>
        <a:bodyPr/>
        <a:lstStyle/>
        <a:p>
          <a:endParaRPr lang="en-US"/>
        </a:p>
      </dgm:t>
    </dgm:pt>
    <dgm:pt modelId="{5F0132DF-90F4-4BAB-8D97-BAD48B6D8D4D}" type="pres">
      <dgm:prSet presAssocID="{34AFF1EB-DD33-41C8-8F98-154D35B4C990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B5199DB1-3409-4861-98BF-A4E2935DB905}" type="pres">
      <dgm:prSet presAssocID="{9A93258A-6A21-457A-8AEE-D4AB70D4B3E8}" presName="compNode" presStyleCnt="0"/>
      <dgm:spPr/>
    </dgm:pt>
    <dgm:pt modelId="{771EEE67-36C0-4C80-8CC3-00889CFF84D3}" type="pres">
      <dgm:prSet presAssocID="{9A93258A-6A21-457A-8AEE-D4AB70D4B3E8}" presName="noGeometry" presStyleCnt="0"/>
      <dgm:spPr/>
    </dgm:pt>
    <dgm:pt modelId="{D1F0C924-6618-46E4-9ED2-A4BE94A20886}" type="pres">
      <dgm:prSet presAssocID="{9A93258A-6A21-457A-8AEE-D4AB70D4B3E8}" presName="childTextVisible" presStyleLbl="bgAccFollowNode1" presStyleIdx="0" presStyleCnt="4">
        <dgm:presLayoutVars>
          <dgm:bulletEnabled val="1"/>
        </dgm:presLayoutVars>
      </dgm:prSet>
      <dgm:spPr/>
    </dgm:pt>
    <dgm:pt modelId="{6C1AFA20-17A3-4EC0-AEF1-0A3480E48DBF}" type="pres">
      <dgm:prSet presAssocID="{9A93258A-6A21-457A-8AEE-D4AB70D4B3E8}" presName="childTextHidden" presStyleLbl="bgAccFollowNode1" presStyleIdx="0" presStyleCnt="4"/>
      <dgm:spPr/>
    </dgm:pt>
    <dgm:pt modelId="{5581FACC-DF77-4ED5-B3A5-596440E4E181}" type="pres">
      <dgm:prSet presAssocID="{9A93258A-6A21-457A-8AEE-D4AB70D4B3E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0B084C2-BD5F-413C-A40E-DCA7F2F98BAC}" type="pres">
      <dgm:prSet presAssocID="{9A93258A-6A21-457A-8AEE-D4AB70D4B3E8}" presName="aSpace" presStyleCnt="0"/>
      <dgm:spPr/>
    </dgm:pt>
    <dgm:pt modelId="{4CB3E66D-78C1-40EA-BA54-4E871D3C1F66}" type="pres">
      <dgm:prSet presAssocID="{1121FC03-F100-41BD-9899-F5DF931BCD46}" presName="compNode" presStyleCnt="0"/>
      <dgm:spPr/>
    </dgm:pt>
    <dgm:pt modelId="{3B700FF0-87CF-4D7B-A4F7-61B94117913B}" type="pres">
      <dgm:prSet presAssocID="{1121FC03-F100-41BD-9899-F5DF931BCD46}" presName="noGeometry" presStyleCnt="0"/>
      <dgm:spPr/>
    </dgm:pt>
    <dgm:pt modelId="{8F629F7C-6D4A-471C-82C6-3F48AE6367AD}" type="pres">
      <dgm:prSet presAssocID="{1121FC03-F100-41BD-9899-F5DF931BCD46}" presName="childTextVisible" presStyleLbl="bgAccFollowNode1" presStyleIdx="1" presStyleCnt="4">
        <dgm:presLayoutVars>
          <dgm:bulletEnabled val="1"/>
        </dgm:presLayoutVars>
      </dgm:prSet>
      <dgm:spPr/>
    </dgm:pt>
    <dgm:pt modelId="{7C446BF8-1649-4383-AA8C-A82F190E8582}" type="pres">
      <dgm:prSet presAssocID="{1121FC03-F100-41BD-9899-F5DF931BCD46}" presName="childTextHidden" presStyleLbl="bgAccFollowNode1" presStyleIdx="1" presStyleCnt="4"/>
      <dgm:spPr/>
    </dgm:pt>
    <dgm:pt modelId="{8082336E-9E2C-4B38-9ADE-8D8F3E11EC2C}" type="pres">
      <dgm:prSet presAssocID="{1121FC03-F100-41BD-9899-F5DF931BCD4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DE3C07E-0C6C-4C3A-B245-42AC2ACD9244}" type="pres">
      <dgm:prSet presAssocID="{1121FC03-F100-41BD-9899-F5DF931BCD46}" presName="aSpace" presStyleCnt="0"/>
      <dgm:spPr/>
    </dgm:pt>
    <dgm:pt modelId="{38314CFF-7B72-4878-88E0-2AF1EE0D536D}" type="pres">
      <dgm:prSet presAssocID="{095BD0EF-0B9A-41CD-88F2-E15698692C86}" presName="compNode" presStyleCnt="0"/>
      <dgm:spPr/>
    </dgm:pt>
    <dgm:pt modelId="{EA215115-64E3-489B-88FF-DE212A3ABAC9}" type="pres">
      <dgm:prSet presAssocID="{095BD0EF-0B9A-41CD-88F2-E15698692C86}" presName="noGeometry" presStyleCnt="0"/>
      <dgm:spPr/>
    </dgm:pt>
    <dgm:pt modelId="{75937884-58A3-4919-98E2-ACEB11337203}" type="pres">
      <dgm:prSet presAssocID="{095BD0EF-0B9A-41CD-88F2-E15698692C86}" presName="childTextVisible" presStyleLbl="bgAccFollowNode1" presStyleIdx="2" presStyleCnt="4">
        <dgm:presLayoutVars>
          <dgm:bulletEnabled val="1"/>
        </dgm:presLayoutVars>
      </dgm:prSet>
      <dgm:spPr/>
    </dgm:pt>
    <dgm:pt modelId="{C76B573B-CDC1-4FE6-8E9B-7C75C21F00FA}" type="pres">
      <dgm:prSet presAssocID="{095BD0EF-0B9A-41CD-88F2-E15698692C86}" presName="childTextHidden" presStyleLbl="bgAccFollowNode1" presStyleIdx="2" presStyleCnt="4"/>
      <dgm:spPr/>
    </dgm:pt>
    <dgm:pt modelId="{18343B07-A5A4-4087-8A16-9B1DD612D272}" type="pres">
      <dgm:prSet presAssocID="{095BD0EF-0B9A-41CD-88F2-E15698692C8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27AB6A0-1459-4BAE-8E05-531DAF43946E}" type="pres">
      <dgm:prSet presAssocID="{095BD0EF-0B9A-41CD-88F2-E15698692C86}" presName="aSpace" presStyleCnt="0"/>
      <dgm:spPr/>
    </dgm:pt>
    <dgm:pt modelId="{9E41AF54-2333-4017-A49F-0432C391988E}" type="pres">
      <dgm:prSet presAssocID="{98BF0973-8EC0-4F74-BC60-B4ED3FFDC0BA}" presName="compNode" presStyleCnt="0"/>
      <dgm:spPr/>
    </dgm:pt>
    <dgm:pt modelId="{55C90495-B7DF-4E4F-86A5-D1EBD3CAA564}" type="pres">
      <dgm:prSet presAssocID="{98BF0973-8EC0-4F74-BC60-B4ED3FFDC0BA}" presName="noGeometry" presStyleCnt="0"/>
      <dgm:spPr/>
    </dgm:pt>
    <dgm:pt modelId="{42CE832C-5503-43E7-9F46-3ACFA9294809}" type="pres">
      <dgm:prSet presAssocID="{98BF0973-8EC0-4F74-BC60-B4ED3FFDC0BA}" presName="childTextVisible" presStyleLbl="bgAccFollowNode1" presStyleIdx="3" presStyleCnt="4">
        <dgm:presLayoutVars>
          <dgm:bulletEnabled val="1"/>
        </dgm:presLayoutVars>
      </dgm:prSet>
      <dgm:spPr/>
    </dgm:pt>
    <dgm:pt modelId="{3A5F6742-0B8F-4C9F-9019-9E4D7EDBB958}" type="pres">
      <dgm:prSet presAssocID="{98BF0973-8EC0-4F74-BC60-B4ED3FFDC0BA}" presName="childTextHidden" presStyleLbl="bgAccFollowNode1" presStyleIdx="3" presStyleCnt="4"/>
      <dgm:spPr/>
    </dgm:pt>
    <dgm:pt modelId="{CC2E92A3-5F44-4883-8E04-9E30DA8E1D65}" type="pres">
      <dgm:prSet presAssocID="{98BF0973-8EC0-4F74-BC60-B4ED3FFDC0B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91C7508-01E5-4E46-86DE-2344F9C44E74}" srcId="{34AFF1EB-DD33-41C8-8F98-154D35B4C990}" destId="{98BF0973-8EC0-4F74-BC60-B4ED3FFDC0BA}" srcOrd="3" destOrd="0" parTransId="{8FFD8838-6A18-47FE-9686-21E109898021}" sibTransId="{84C1389E-6939-40D5-9BBC-B01516438139}"/>
    <dgm:cxn modelId="{9F319B0C-B42C-44D6-B4FC-445E5DDB0EC5}" type="presOf" srcId="{1121FC03-F100-41BD-9899-F5DF931BCD46}" destId="{8082336E-9E2C-4B38-9ADE-8D8F3E11EC2C}" srcOrd="0" destOrd="0" presId="urn:microsoft.com/office/officeart/2005/8/layout/hProcess6"/>
    <dgm:cxn modelId="{E724CF10-C512-4957-A960-2F1228231192}" srcId="{98BF0973-8EC0-4F74-BC60-B4ED3FFDC0BA}" destId="{4127971C-5FDC-40B2-8D6F-E4D63686DD12}" srcOrd="0" destOrd="0" parTransId="{E76FE10A-36A0-4A06-AEF5-6C099589500F}" sibTransId="{E6946DFF-36F3-453D-8F06-9AC6BEF18C73}"/>
    <dgm:cxn modelId="{B74D2B19-19AD-49F8-8F13-D1A9AF141BEA}" type="presOf" srcId="{96ED40F9-C1FD-4A47-B7C7-0C4F35B384C2}" destId="{D1F0C924-6618-46E4-9ED2-A4BE94A20886}" srcOrd="0" destOrd="0" presId="urn:microsoft.com/office/officeart/2005/8/layout/hProcess6"/>
    <dgm:cxn modelId="{08B57B25-8999-4660-85EC-201026D139B1}" type="presOf" srcId="{98BF0973-8EC0-4F74-BC60-B4ED3FFDC0BA}" destId="{CC2E92A3-5F44-4883-8E04-9E30DA8E1D65}" srcOrd="0" destOrd="0" presId="urn:microsoft.com/office/officeart/2005/8/layout/hProcess6"/>
    <dgm:cxn modelId="{754ADF2D-6B85-4A5E-976B-D54638063925}" srcId="{34AFF1EB-DD33-41C8-8F98-154D35B4C990}" destId="{095BD0EF-0B9A-41CD-88F2-E15698692C86}" srcOrd="2" destOrd="0" parTransId="{078BCB42-250C-4B6A-B4CA-9B9AB605E354}" sibTransId="{370FA301-4158-439B-836E-F3075740421A}"/>
    <dgm:cxn modelId="{F69A6D6A-9FAA-46D7-A85D-D10960229DB7}" srcId="{34AFF1EB-DD33-41C8-8F98-154D35B4C990}" destId="{1121FC03-F100-41BD-9899-F5DF931BCD46}" srcOrd="1" destOrd="0" parTransId="{63CD543A-C436-4C39-9296-C792254F8E2F}" sibTransId="{B1E5807B-ECE9-4C5F-BC20-05ED0A998C18}"/>
    <dgm:cxn modelId="{1F1F5F50-7D5A-48AC-ABF3-DAE8134BE34F}" srcId="{1121FC03-F100-41BD-9899-F5DF931BCD46}" destId="{D98FE072-0B34-40F9-8F0B-4241C0799DA0}" srcOrd="0" destOrd="0" parTransId="{AAE3ADCA-8DB9-4E09-AC6C-567CB7D3F139}" sibTransId="{91FA2B0F-9ACB-43AC-95EC-236721BABF74}"/>
    <dgm:cxn modelId="{051C7551-B880-470B-B913-7E603A82B68D}" type="presOf" srcId="{095BD0EF-0B9A-41CD-88F2-E15698692C86}" destId="{18343B07-A5A4-4087-8A16-9B1DD612D272}" srcOrd="0" destOrd="0" presId="urn:microsoft.com/office/officeart/2005/8/layout/hProcess6"/>
    <dgm:cxn modelId="{01342176-BFC2-4487-BEB2-0043316BB682}" type="presOf" srcId="{9A93258A-6A21-457A-8AEE-D4AB70D4B3E8}" destId="{5581FACC-DF77-4ED5-B3A5-596440E4E181}" srcOrd="0" destOrd="0" presId="urn:microsoft.com/office/officeart/2005/8/layout/hProcess6"/>
    <dgm:cxn modelId="{3070CB7C-BC64-4293-994E-2C14C3A050BC}" type="presOf" srcId="{4127971C-5FDC-40B2-8D6F-E4D63686DD12}" destId="{42CE832C-5503-43E7-9F46-3ACFA9294809}" srcOrd="0" destOrd="0" presId="urn:microsoft.com/office/officeart/2005/8/layout/hProcess6"/>
    <dgm:cxn modelId="{CA740D86-BD9D-41A2-A814-E5FF337E4FB6}" srcId="{9A93258A-6A21-457A-8AEE-D4AB70D4B3E8}" destId="{96ED40F9-C1FD-4A47-B7C7-0C4F35B384C2}" srcOrd="0" destOrd="0" parTransId="{D6E5D2F9-A6AD-48F4-BDB2-C9A6E756887A}" sibTransId="{3EAB6314-2A67-433B-8F4A-AB71117EFA15}"/>
    <dgm:cxn modelId="{110DA788-66DD-4989-BA64-9C4A0CC1FF1F}" type="presOf" srcId="{C969E289-2D22-44A1-BC9A-BD168CD5FC55}" destId="{75937884-58A3-4919-98E2-ACEB11337203}" srcOrd="0" destOrd="1" presId="urn:microsoft.com/office/officeart/2005/8/layout/hProcess6"/>
    <dgm:cxn modelId="{7CEEBA89-AF7B-45E9-AC32-608361B00B0F}" type="presOf" srcId="{4127971C-5FDC-40B2-8D6F-E4D63686DD12}" destId="{3A5F6742-0B8F-4C9F-9019-9E4D7EDBB958}" srcOrd="1" destOrd="0" presId="urn:microsoft.com/office/officeart/2005/8/layout/hProcess6"/>
    <dgm:cxn modelId="{D631EE97-4E7B-44B0-B1A5-1AEE2159699E}" srcId="{095BD0EF-0B9A-41CD-88F2-E15698692C86}" destId="{C969E289-2D22-44A1-BC9A-BD168CD5FC55}" srcOrd="1" destOrd="0" parTransId="{947D2058-6C73-44DB-BE33-714758360E41}" sibTransId="{34CF13BA-FCA4-4FA9-A911-655E5F5C50B2}"/>
    <dgm:cxn modelId="{52679CA5-67BB-4139-99A7-B468B5125475}" type="presOf" srcId="{A94E5E67-E7A8-4B23-A003-A32ECF645972}" destId="{3A5F6742-0B8F-4C9F-9019-9E4D7EDBB958}" srcOrd="1" destOrd="1" presId="urn:microsoft.com/office/officeart/2005/8/layout/hProcess6"/>
    <dgm:cxn modelId="{453550AA-B13B-4343-9351-46059C64612E}" srcId="{98BF0973-8EC0-4F74-BC60-B4ED3FFDC0BA}" destId="{A94E5E67-E7A8-4B23-A003-A32ECF645972}" srcOrd="1" destOrd="0" parTransId="{9AAF3786-76D5-4F3B-92C4-EBEEE559A688}" sibTransId="{D7C7193B-FD84-4EF9-889D-34416AFF49C9}"/>
    <dgm:cxn modelId="{76C83CAD-77B6-412D-9C19-350A1E3A6378}" type="presOf" srcId="{C969E289-2D22-44A1-BC9A-BD168CD5FC55}" destId="{C76B573B-CDC1-4FE6-8E9B-7C75C21F00FA}" srcOrd="1" destOrd="1" presId="urn:microsoft.com/office/officeart/2005/8/layout/hProcess6"/>
    <dgm:cxn modelId="{7633D7B9-FA13-4B06-9D8B-61CA2F7AA71D}" type="presOf" srcId="{34AFF1EB-DD33-41C8-8F98-154D35B4C990}" destId="{5F0132DF-90F4-4BAB-8D97-BAD48B6D8D4D}" srcOrd="0" destOrd="0" presId="urn:microsoft.com/office/officeart/2005/8/layout/hProcess6"/>
    <dgm:cxn modelId="{04C031BE-516F-424E-A8AC-CFB54CF0C9B7}" type="presOf" srcId="{D98FE072-0B34-40F9-8F0B-4241C0799DA0}" destId="{8F629F7C-6D4A-471C-82C6-3F48AE6367AD}" srcOrd="0" destOrd="0" presId="urn:microsoft.com/office/officeart/2005/8/layout/hProcess6"/>
    <dgm:cxn modelId="{846A47C0-281C-49E7-9C2B-DC421911D1A8}" srcId="{095BD0EF-0B9A-41CD-88F2-E15698692C86}" destId="{0945C5FE-5CD6-418A-9086-A44452AD0061}" srcOrd="0" destOrd="0" parTransId="{83D7C61E-28D2-4EAD-B8AF-5003C68553CE}" sibTransId="{48CC3796-C8FA-42E6-8B3F-90F882C91C03}"/>
    <dgm:cxn modelId="{09E121C1-A1F2-42A6-8CE1-F2B81ADDC4B0}" type="presOf" srcId="{0945C5FE-5CD6-418A-9086-A44452AD0061}" destId="{C76B573B-CDC1-4FE6-8E9B-7C75C21F00FA}" srcOrd="1" destOrd="0" presId="urn:microsoft.com/office/officeart/2005/8/layout/hProcess6"/>
    <dgm:cxn modelId="{F2752AC2-B180-4D54-B716-CA5A07032764}" type="presOf" srcId="{0945C5FE-5CD6-418A-9086-A44452AD0061}" destId="{75937884-58A3-4919-98E2-ACEB11337203}" srcOrd="0" destOrd="0" presId="urn:microsoft.com/office/officeart/2005/8/layout/hProcess6"/>
    <dgm:cxn modelId="{6A1FE9C4-B6A3-4E5F-B5D5-007D85229514}" type="presOf" srcId="{96ED40F9-C1FD-4A47-B7C7-0C4F35B384C2}" destId="{6C1AFA20-17A3-4EC0-AEF1-0A3480E48DBF}" srcOrd="1" destOrd="0" presId="urn:microsoft.com/office/officeart/2005/8/layout/hProcess6"/>
    <dgm:cxn modelId="{D10CB7D1-99CC-4830-BAE2-CF107C2114A2}" type="presOf" srcId="{A94E5E67-E7A8-4B23-A003-A32ECF645972}" destId="{42CE832C-5503-43E7-9F46-3ACFA9294809}" srcOrd="0" destOrd="1" presId="urn:microsoft.com/office/officeart/2005/8/layout/hProcess6"/>
    <dgm:cxn modelId="{4A11C6FC-3E32-4A3D-8C46-CABBC2C3DE60}" type="presOf" srcId="{D98FE072-0B34-40F9-8F0B-4241C0799DA0}" destId="{7C446BF8-1649-4383-AA8C-A82F190E8582}" srcOrd="1" destOrd="0" presId="urn:microsoft.com/office/officeart/2005/8/layout/hProcess6"/>
    <dgm:cxn modelId="{91EEE8FD-FEAD-4241-8BE6-EDF964065C98}" srcId="{34AFF1EB-DD33-41C8-8F98-154D35B4C990}" destId="{9A93258A-6A21-457A-8AEE-D4AB70D4B3E8}" srcOrd="0" destOrd="0" parTransId="{74C63BA1-E815-4C32-B334-82271D805FEE}" sibTransId="{0CB7B52A-360F-4E93-AFE5-BAF7338AA44A}"/>
    <dgm:cxn modelId="{6F1D2A72-3E3E-4CC8-B3A3-24E3261105CF}" type="presParOf" srcId="{5F0132DF-90F4-4BAB-8D97-BAD48B6D8D4D}" destId="{B5199DB1-3409-4861-98BF-A4E2935DB905}" srcOrd="0" destOrd="0" presId="urn:microsoft.com/office/officeart/2005/8/layout/hProcess6"/>
    <dgm:cxn modelId="{B28B02DF-A3B3-448F-80E8-74363AC763E5}" type="presParOf" srcId="{B5199DB1-3409-4861-98BF-A4E2935DB905}" destId="{771EEE67-36C0-4C80-8CC3-00889CFF84D3}" srcOrd="0" destOrd="0" presId="urn:microsoft.com/office/officeart/2005/8/layout/hProcess6"/>
    <dgm:cxn modelId="{D8E3FD57-6E27-4259-8241-7A628ED6BC3C}" type="presParOf" srcId="{B5199DB1-3409-4861-98BF-A4E2935DB905}" destId="{D1F0C924-6618-46E4-9ED2-A4BE94A20886}" srcOrd="1" destOrd="0" presId="urn:microsoft.com/office/officeart/2005/8/layout/hProcess6"/>
    <dgm:cxn modelId="{00E9AC75-5446-48A1-A33B-E50D840C8C4A}" type="presParOf" srcId="{B5199DB1-3409-4861-98BF-A4E2935DB905}" destId="{6C1AFA20-17A3-4EC0-AEF1-0A3480E48DBF}" srcOrd="2" destOrd="0" presId="urn:microsoft.com/office/officeart/2005/8/layout/hProcess6"/>
    <dgm:cxn modelId="{71E9FD72-0B3D-4362-9356-D3A6AB740801}" type="presParOf" srcId="{B5199DB1-3409-4861-98BF-A4E2935DB905}" destId="{5581FACC-DF77-4ED5-B3A5-596440E4E181}" srcOrd="3" destOrd="0" presId="urn:microsoft.com/office/officeart/2005/8/layout/hProcess6"/>
    <dgm:cxn modelId="{5ED3A0FC-4076-4053-958C-FDB550413DA2}" type="presParOf" srcId="{5F0132DF-90F4-4BAB-8D97-BAD48B6D8D4D}" destId="{E0B084C2-BD5F-413C-A40E-DCA7F2F98BAC}" srcOrd="1" destOrd="0" presId="urn:microsoft.com/office/officeart/2005/8/layout/hProcess6"/>
    <dgm:cxn modelId="{257064D7-462E-4F5F-8746-11A2A124B5AB}" type="presParOf" srcId="{5F0132DF-90F4-4BAB-8D97-BAD48B6D8D4D}" destId="{4CB3E66D-78C1-40EA-BA54-4E871D3C1F66}" srcOrd="2" destOrd="0" presId="urn:microsoft.com/office/officeart/2005/8/layout/hProcess6"/>
    <dgm:cxn modelId="{2DA2E66F-B7AD-4351-A5B2-A9CF2D4E7D24}" type="presParOf" srcId="{4CB3E66D-78C1-40EA-BA54-4E871D3C1F66}" destId="{3B700FF0-87CF-4D7B-A4F7-61B94117913B}" srcOrd="0" destOrd="0" presId="urn:microsoft.com/office/officeart/2005/8/layout/hProcess6"/>
    <dgm:cxn modelId="{89D32694-7584-4501-9B86-DD6D3374F01C}" type="presParOf" srcId="{4CB3E66D-78C1-40EA-BA54-4E871D3C1F66}" destId="{8F629F7C-6D4A-471C-82C6-3F48AE6367AD}" srcOrd="1" destOrd="0" presId="urn:microsoft.com/office/officeart/2005/8/layout/hProcess6"/>
    <dgm:cxn modelId="{7B4A73B6-189D-4B88-AF31-CEEAD124D225}" type="presParOf" srcId="{4CB3E66D-78C1-40EA-BA54-4E871D3C1F66}" destId="{7C446BF8-1649-4383-AA8C-A82F190E8582}" srcOrd="2" destOrd="0" presId="urn:microsoft.com/office/officeart/2005/8/layout/hProcess6"/>
    <dgm:cxn modelId="{7A6E8001-8CD5-4D5A-9283-42CE55CD3459}" type="presParOf" srcId="{4CB3E66D-78C1-40EA-BA54-4E871D3C1F66}" destId="{8082336E-9E2C-4B38-9ADE-8D8F3E11EC2C}" srcOrd="3" destOrd="0" presId="urn:microsoft.com/office/officeart/2005/8/layout/hProcess6"/>
    <dgm:cxn modelId="{8F8159C2-49B6-4F9B-9CD9-9755C0F5A0BB}" type="presParOf" srcId="{5F0132DF-90F4-4BAB-8D97-BAD48B6D8D4D}" destId="{0DE3C07E-0C6C-4C3A-B245-42AC2ACD9244}" srcOrd="3" destOrd="0" presId="urn:microsoft.com/office/officeart/2005/8/layout/hProcess6"/>
    <dgm:cxn modelId="{220CDFC2-DE90-4BD9-A241-1AF6F61985C7}" type="presParOf" srcId="{5F0132DF-90F4-4BAB-8D97-BAD48B6D8D4D}" destId="{38314CFF-7B72-4878-88E0-2AF1EE0D536D}" srcOrd="4" destOrd="0" presId="urn:microsoft.com/office/officeart/2005/8/layout/hProcess6"/>
    <dgm:cxn modelId="{8B0A3273-4526-4468-A949-62C53B62660D}" type="presParOf" srcId="{38314CFF-7B72-4878-88E0-2AF1EE0D536D}" destId="{EA215115-64E3-489B-88FF-DE212A3ABAC9}" srcOrd="0" destOrd="0" presId="urn:microsoft.com/office/officeart/2005/8/layout/hProcess6"/>
    <dgm:cxn modelId="{15D1CACE-278E-48A7-9E43-988F8C7493E4}" type="presParOf" srcId="{38314CFF-7B72-4878-88E0-2AF1EE0D536D}" destId="{75937884-58A3-4919-98E2-ACEB11337203}" srcOrd="1" destOrd="0" presId="urn:microsoft.com/office/officeart/2005/8/layout/hProcess6"/>
    <dgm:cxn modelId="{AC10ABF8-E847-400B-A109-F1B007A69133}" type="presParOf" srcId="{38314CFF-7B72-4878-88E0-2AF1EE0D536D}" destId="{C76B573B-CDC1-4FE6-8E9B-7C75C21F00FA}" srcOrd="2" destOrd="0" presId="urn:microsoft.com/office/officeart/2005/8/layout/hProcess6"/>
    <dgm:cxn modelId="{EEB0D651-34E7-4869-A85A-1C321BF20641}" type="presParOf" srcId="{38314CFF-7B72-4878-88E0-2AF1EE0D536D}" destId="{18343B07-A5A4-4087-8A16-9B1DD612D272}" srcOrd="3" destOrd="0" presId="urn:microsoft.com/office/officeart/2005/8/layout/hProcess6"/>
    <dgm:cxn modelId="{4F27C661-7541-4594-B19F-D6D6EB574C34}" type="presParOf" srcId="{5F0132DF-90F4-4BAB-8D97-BAD48B6D8D4D}" destId="{727AB6A0-1459-4BAE-8E05-531DAF43946E}" srcOrd="5" destOrd="0" presId="urn:microsoft.com/office/officeart/2005/8/layout/hProcess6"/>
    <dgm:cxn modelId="{861943D8-6604-42E2-8AAD-0227D358E32A}" type="presParOf" srcId="{5F0132DF-90F4-4BAB-8D97-BAD48B6D8D4D}" destId="{9E41AF54-2333-4017-A49F-0432C391988E}" srcOrd="6" destOrd="0" presId="urn:microsoft.com/office/officeart/2005/8/layout/hProcess6"/>
    <dgm:cxn modelId="{D73BE16B-38BC-441E-8DBF-7DA6D7E24ADC}" type="presParOf" srcId="{9E41AF54-2333-4017-A49F-0432C391988E}" destId="{55C90495-B7DF-4E4F-86A5-D1EBD3CAA564}" srcOrd="0" destOrd="0" presId="urn:microsoft.com/office/officeart/2005/8/layout/hProcess6"/>
    <dgm:cxn modelId="{95B61758-6A44-4C85-BD53-90B6505327C3}" type="presParOf" srcId="{9E41AF54-2333-4017-A49F-0432C391988E}" destId="{42CE832C-5503-43E7-9F46-3ACFA9294809}" srcOrd="1" destOrd="0" presId="urn:microsoft.com/office/officeart/2005/8/layout/hProcess6"/>
    <dgm:cxn modelId="{DE20D991-1E5A-4D96-B499-FF59F44D828B}" type="presParOf" srcId="{9E41AF54-2333-4017-A49F-0432C391988E}" destId="{3A5F6742-0B8F-4C9F-9019-9E4D7EDBB958}" srcOrd="2" destOrd="0" presId="urn:microsoft.com/office/officeart/2005/8/layout/hProcess6"/>
    <dgm:cxn modelId="{D5477B46-A6A6-4A51-9BFB-CC52B56D68B8}" type="presParOf" srcId="{9E41AF54-2333-4017-A49F-0432C391988E}" destId="{CC2E92A3-5F44-4883-8E04-9E30DA8E1D6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0C924-6618-46E4-9ED2-A4BE94A20886}">
      <dsp:nvSpPr>
        <dsp:cNvPr id="0" name=""/>
        <dsp:cNvSpPr/>
      </dsp:nvSpPr>
      <dsp:spPr>
        <a:xfrm>
          <a:off x="593080" y="447772"/>
          <a:ext cx="2347912" cy="2052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National Launch</a:t>
          </a:r>
        </a:p>
      </dsp:txBody>
      <dsp:txXfrm>
        <a:off x="1180058" y="755628"/>
        <a:ext cx="1144607" cy="1436659"/>
      </dsp:txXfrm>
    </dsp:sp>
    <dsp:sp modelId="{5581FACC-DF77-4ED5-B3A5-596440E4E181}">
      <dsp:nvSpPr>
        <dsp:cNvPr id="0" name=""/>
        <dsp:cNvSpPr/>
      </dsp:nvSpPr>
      <dsp:spPr>
        <a:xfrm>
          <a:off x="6101" y="886979"/>
          <a:ext cx="1173956" cy="11739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2016</a:t>
          </a:r>
        </a:p>
      </dsp:txBody>
      <dsp:txXfrm>
        <a:off x="178023" y="1058901"/>
        <a:ext cx="830112" cy="830112"/>
      </dsp:txXfrm>
    </dsp:sp>
    <dsp:sp modelId="{8F629F7C-6D4A-471C-82C6-3F48AE6367AD}">
      <dsp:nvSpPr>
        <dsp:cNvPr id="0" name=""/>
        <dsp:cNvSpPr/>
      </dsp:nvSpPr>
      <dsp:spPr>
        <a:xfrm>
          <a:off x="3674715" y="447772"/>
          <a:ext cx="2347912" cy="2052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level orientation</a:t>
          </a:r>
        </a:p>
      </dsp:txBody>
      <dsp:txXfrm>
        <a:off x="4261693" y="755628"/>
        <a:ext cx="1144607" cy="1436659"/>
      </dsp:txXfrm>
    </dsp:sp>
    <dsp:sp modelId="{8082336E-9E2C-4B38-9ADE-8D8F3E11EC2C}">
      <dsp:nvSpPr>
        <dsp:cNvPr id="0" name=""/>
        <dsp:cNvSpPr/>
      </dsp:nvSpPr>
      <dsp:spPr>
        <a:xfrm>
          <a:off x="3087737" y="886979"/>
          <a:ext cx="1173956" cy="117395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2016 Sept.</a:t>
          </a:r>
        </a:p>
      </dsp:txBody>
      <dsp:txXfrm>
        <a:off x="3259659" y="1058901"/>
        <a:ext cx="830112" cy="830112"/>
      </dsp:txXfrm>
    </dsp:sp>
    <dsp:sp modelId="{75937884-58A3-4919-98E2-ACEB11337203}">
      <dsp:nvSpPr>
        <dsp:cNvPr id="0" name=""/>
        <dsp:cNvSpPr/>
      </dsp:nvSpPr>
      <dsp:spPr>
        <a:xfrm>
          <a:off x="6756350" y="447772"/>
          <a:ext cx="2347912" cy="2052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Phase – 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Inclusion of MCH, DH</a:t>
          </a:r>
        </a:p>
      </dsp:txBody>
      <dsp:txXfrm>
        <a:off x="7343328" y="755628"/>
        <a:ext cx="1144607" cy="1436659"/>
      </dsp:txXfrm>
    </dsp:sp>
    <dsp:sp modelId="{18343B07-A5A4-4087-8A16-9B1DD612D272}">
      <dsp:nvSpPr>
        <dsp:cNvPr id="0" name=""/>
        <dsp:cNvSpPr/>
      </dsp:nvSpPr>
      <dsp:spPr>
        <a:xfrm>
          <a:off x="6169372" y="886979"/>
          <a:ext cx="1173956" cy="117395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2017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Jan</a:t>
          </a:r>
        </a:p>
      </dsp:txBody>
      <dsp:txXfrm>
        <a:off x="6341294" y="1058901"/>
        <a:ext cx="830112" cy="830112"/>
      </dsp:txXfrm>
    </dsp:sp>
    <dsp:sp modelId="{42CE832C-5503-43E7-9F46-3ACFA9294809}">
      <dsp:nvSpPr>
        <dsp:cNvPr id="0" name=""/>
        <dsp:cNvSpPr/>
      </dsp:nvSpPr>
      <dsp:spPr>
        <a:xfrm>
          <a:off x="9837985" y="447772"/>
          <a:ext cx="2347912" cy="2052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First Feedback Received</a:t>
          </a:r>
        </a:p>
      </dsp:txBody>
      <dsp:txXfrm>
        <a:off x="10424963" y="755628"/>
        <a:ext cx="1144607" cy="1436659"/>
      </dsp:txXfrm>
    </dsp:sp>
    <dsp:sp modelId="{CC2E92A3-5F44-4883-8E04-9E30DA8E1D65}">
      <dsp:nvSpPr>
        <dsp:cNvPr id="0" name=""/>
        <dsp:cNvSpPr/>
      </dsp:nvSpPr>
      <dsp:spPr>
        <a:xfrm>
          <a:off x="9251007" y="886979"/>
          <a:ext cx="1173956" cy="117395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2017 Mar</a:t>
          </a:r>
        </a:p>
      </dsp:txBody>
      <dsp:txXfrm>
        <a:off x="9422929" y="1058901"/>
        <a:ext cx="830112" cy="830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0C924-6618-46E4-9ED2-A4BE94A20886}">
      <dsp:nvSpPr>
        <dsp:cNvPr id="0" name=""/>
        <dsp:cNvSpPr/>
      </dsp:nvSpPr>
      <dsp:spPr>
        <a:xfrm>
          <a:off x="9251007" y="447772"/>
          <a:ext cx="2347912" cy="2052371"/>
        </a:xfrm>
        <a:prstGeom prst="lef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District Level Training</a:t>
          </a:r>
        </a:p>
      </dsp:txBody>
      <dsp:txXfrm>
        <a:off x="9867334" y="755628"/>
        <a:ext cx="1144607" cy="1436659"/>
      </dsp:txXfrm>
    </dsp:sp>
    <dsp:sp modelId="{5581FACC-DF77-4ED5-B3A5-596440E4E181}">
      <dsp:nvSpPr>
        <dsp:cNvPr id="0" name=""/>
        <dsp:cNvSpPr/>
      </dsp:nvSpPr>
      <dsp:spPr>
        <a:xfrm>
          <a:off x="11011941" y="886979"/>
          <a:ext cx="1173956" cy="11739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2018 Aug</a:t>
          </a:r>
        </a:p>
      </dsp:txBody>
      <dsp:txXfrm>
        <a:off x="11183863" y="1058901"/>
        <a:ext cx="830112" cy="830112"/>
      </dsp:txXfrm>
    </dsp:sp>
    <dsp:sp modelId="{8F629F7C-6D4A-471C-82C6-3F48AE6367AD}">
      <dsp:nvSpPr>
        <dsp:cNvPr id="0" name=""/>
        <dsp:cNvSpPr/>
      </dsp:nvSpPr>
      <dsp:spPr>
        <a:xfrm>
          <a:off x="6169372" y="447772"/>
          <a:ext cx="2347912" cy="2052371"/>
        </a:xfrm>
        <a:prstGeom prst="lef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IEC development for demand generation</a:t>
          </a:r>
        </a:p>
      </dsp:txBody>
      <dsp:txXfrm>
        <a:off x="6785699" y="755628"/>
        <a:ext cx="1144607" cy="1436659"/>
      </dsp:txXfrm>
    </dsp:sp>
    <dsp:sp modelId="{8082336E-9E2C-4B38-9ADE-8D8F3E11EC2C}">
      <dsp:nvSpPr>
        <dsp:cNvPr id="0" name=""/>
        <dsp:cNvSpPr/>
      </dsp:nvSpPr>
      <dsp:spPr>
        <a:xfrm>
          <a:off x="7930306" y="886979"/>
          <a:ext cx="1173956" cy="117395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2018 Oct</a:t>
          </a:r>
        </a:p>
      </dsp:txBody>
      <dsp:txXfrm>
        <a:off x="8102228" y="1058901"/>
        <a:ext cx="830112" cy="830112"/>
      </dsp:txXfrm>
    </dsp:sp>
    <dsp:sp modelId="{75937884-58A3-4919-98E2-ACEB11337203}">
      <dsp:nvSpPr>
        <dsp:cNvPr id="0" name=""/>
        <dsp:cNvSpPr/>
      </dsp:nvSpPr>
      <dsp:spPr>
        <a:xfrm>
          <a:off x="3087737" y="447772"/>
          <a:ext cx="2347912" cy="2052371"/>
        </a:xfrm>
        <a:prstGeom prst="lef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Phase – II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SDH, CHC, U/PHC</a:t>
          </a:r>
        </a:p>
      </dsp:txBody>
      <dsp:txXfrm>
        <a:off x="3704064" y="755628"/>
        <a:ext cx="1144607" cy="1436659"/>
      </dsp:txXfrm>
    </dsp:sp>
    <dsp:sp modelId="{18343B07-A5A4-4087-8A16-9B1DD612D272}">
      <dsp:nvSpPr>
        <dsp:cNvPr id="0" name=""/>
        <dsp:cNvSpPr/>
      </dsp:nvSpPr>
      <dsp:spPr>
        <a:xfrm>
          <a:off x="4848671" y="886979"/>
          <a:ext cx="1173956" cy="117395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2019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Jan</a:t>
          </a:r>
        </a:p>
      </dsp:txBody>
      <dsp:txXfrm>
        <a:off x="5020593" y="1058901"/>
        <a:ext cx="830112" cy="830112"/>
      </dsp:txXfrm>
    </dsp:sp>
    <dsp:sp modelId="{42CE832C-5503-43E7-9F46-3ACFA9294809}">
      <dsp:nvSpPr>
        <dsp:cNvPr id="0" name=""/>
        <dsp:cNvSpPr/>
      </dsp:nvSpPr>
      <dsp:spPr>
        <a:xfrm>
          <a:off x="6101" y="447772"/>
          <a:ext cx="2347912" cy="2052371"/>
        </a:xfrm>
        <a:prstGeom prst="lef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Phase – III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AB empaneled </a:t>
          </a:r>
          <a:r>
            <a:rPr lang="en-US" sz="1500" kern="1200" dirty="0" err="1"/>
            <a:t>pvt</a:t>
          </a:r>
          <a:r>
            <a:rPr lang="en-US" sz="1500" kern="1200" dirty="0"/>
            <a:t> Hospital</a:t>
          </a:r>
        </a:p>
      </dsp:txBody>
      <dsp:txXfrm>
        <a:off x="622428" y="755628"/>
        <a:ext cx="1144607" cy="1436659"/>
      </dsp:txXfrm>
    </dsp:sp>
    <dsp:sp modelId="{CC2E92A3-5F44-4883-8E04-9E30DA8E1D65}">
      <dsp:nvSpPr>
        <dsp:cNvPr id="0" name=""/>
        <dsp:cNvSpPr/>
      </dsp:nvSpPr>
      <dsp:spPr>
        <a:xfrm>
          <a:off x="1767036" y="886979"/>
          <a:ext cx="1173956" cy="117395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2019 May</a:t>
          </a:r>
        </a:p>
      </dsp:txBody>
      <dsp:txXfrm>
        <a:off x="1938958" y="1058901"/>
        <a:ext cx="830112" cy="830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0.23087</cdr:x>
      <cdr:y>0.2079</cdr:y>
    </cdr:from>
    <cdr:to>
      <cdr:x>0.69789</cdr:x>
      <cdr:y>0.29606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4179" y="1220856"/>
          <a:ext cx="2415654" cy="517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2000" dirty="0">
              <a:latin typeface="Cambria" panose="02040503050406030204" pitchFamily="18" charset="0"/>
            </a:rPr>
            <a:t>Staff Behaviour</a:t>
          </a:r>
          <a:endParaRPr lang="en-GB" sz="2000" dirty="0"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0.13647</cdr:x>
      <cdr:y>0.70444</cdr:y>
    </cdr:from>
    <cdr:to>
      <cdr:x>0.60349</cdr:x>
      <cdr:y>0.78578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5894" y="4136595"/>
          <a:ext cx="2415654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2000" dirty="0">
              <a:latin typeface="Cambria" panose="02040503050406030204" pitchFamily="18" charset="0"/>
            </a:rPr>
            <a:t>Quality of treatment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DCE62-BC03-4A4A-BD02-CF6CDCF15FB1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A9BF-E7A2-4BDA-B56A-31A8C96C9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6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A95BA-B5A1-4982-8E92-7C3B123E2F6D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1059-4E15-4497-9032-80B29D0FC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5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7198-779C-4F5B-9DC1-FCEA8D94112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0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7198-779C-4F5B-9DC1-FCEA8D94112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1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3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7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9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0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7027-E256-44C7-AB36-4F80A8470FF9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8722-5678-4039-8656-44219FC91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3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jpeg" /><Relationship Id="rId7" Type="http://schemas.openxmlformats.org/officeDocument/2006/relationships/image" Target="../media/image8.png" /><Relationship Id="rId12" Type="http://schemas.openxmlformats.org/officeDocument/2006/relationships/image" Target="../media/image1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jp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7" Type="http://schemas.microsoft.com/office/2007/relationships/hdphoto" Target="../media/hdphoto1.wdp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 /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emf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16" y="2773681"/>
            <a:ext cx="6443909" cy="14298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400" b="1" i="1" dirty="0">
                <a:latin typeface="Cambria" panose="02040503050406030204" pitchFamily="18" charset="0"/>
              </a:rPr>
              <a:t>Mera Aspataal</a:t>
            </a:r>
            <a:br>
              <a:rPr lang="en-IN" sz="3400" b="1" i="1" dirty="0">
                <a:latin typeface="Cambria" panose="02040503050406030204" pitchFamily="18" charset="0"/>
              </a:rPr>
            </a:br>
            <a:r>
              <a:rPr lang="en-IN" sz="3400" b="1" i="1" dirty="0">
                <a:latin typeface="Cambria" panose="02040503050406030204" pitchFamily="18" charset="0"/>
              </a:rPr>
              <a:t>Gujarat experience</a:t>
            </a:r>
            <a:endParaRPr lang="en-GB" sz="3400" b="1" i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15" y="4800880"/>
            <a:ext cx="6443910" cy="1606744"/>
          </a:xfrm>
        </p:spPr>
        <p:txBody>
          <a:bodyPr>
            <a:normAutofit/>
          </a:bodyPr>
          <a:lstStyle/>
          <a:p>
            <a:r>
              <a:rPr lang="en-IN" sz="2200" b="1" dirty="0">
                <a:latin typeface="Cambria" panose="02040503050406030204" pitchFamily="18" charset="0"/>
              </a:rPr>
              <a:t>Dr. U B Gandhi</a:t>
            </a:r>
            <a:endParaRPr lang="en-IN" sz="2200" dirty="0">
              <a:latin typeface="Cambria" panose="02040503050406030204" pitchFamily="18" charset="0"/>
            </a:endParaRPr>
          </a:p>
          <a:p>
            <a:r>
              <a:rPr lang="en-IN" sz="2200" dirty="0">
                <a:latin typeface="Cambria" panose="02040503050406030204" pitchFamily="18" charset="0"/>
              </a:rPr>
              <a:t>Assistant Director (medical services)</a:t>
            </a:r>
          </a:p>
          <a:p>
            <a:r>
              <a:rPr lang="en-IN" sz="2200" dirty="0">
                <a:latin typeface="Cambria" panose="02040503050406030204" pitchFamily="18" charset="0"/>
              </a:rPr>
              <a:t>Health  &amp; Family Welfare Department, Gujarat</a:t>
            </a:r>
            <a:endParaRPr lang="en-GB" sz="22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554" r="994" b="14351"/>
          <a:stretch/>
        </p:blipFill>
        <p:spPr>
          <a:xfrm>
            <a:off x="6442494" y="668740"/>
            <a:ext cx="5749506" cy="5413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177" y="0"/>
            <a:ext cx="2256722" cy="20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0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Current status of implementation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426057"/>
              </p:ext>
            </p:extLst>
          </p:nvPr>
        </p:nvGraphicFramePr>
        <p:xfrm>
          <a:off x="633483" y="1388897"/>
          <a:ext cx="10515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872">
                  <a:extLst>
                    <a:ext uri="{9D8B030D-6E8A-4147-A177-3AD203B41FA5}">
                      <a16:colId xmlns:a16="http://schemas.microsoft.com/office/drawing/2014/main" val="78479624"/>
                    </a:ext>
                  </a:extLst>
                </a:gridCol>
                <a:gridCol w="5349922">
                  <a:extLst>
                    <a:ext uri="{9D8B030D-6E8A-4147-A177-3AD203B41FA5}">
                      <a16:colId xmlns:a16="http://schemas.microsoft.com/office/drawing/2014/main" val="2251355740"/>
                    </a:ext>
                  </a:extLst>
                </a:gridCol>
                <a:gridCol w="1542197">
                  <a:extLst>
                    <a:ext uri="{9D8B030D-6E8A-4147-A177-3AD203B41FA5}">
                      <a16:colId xmlns:a16="http://schemas.microsoft.com/office/drawing/2014/main" val="1179573625"/>
                    </a:ext>
                  </a:extLst>
                </a:gridCol>
                <a:gridCol w="1514902">
                  <a:extLst>
                    <a:ext uri="{9D8B030D-6E8A-4147-A177-3AD203B41FA5}">
                      <a16:colId xmlns:a16="http://schemas.microsoft.com/office/drawing/2014/main" val="702056323"/>
                    </a:ext>
                  </a:extLst>
                </a:gridCol>
                <a:gridCol w="1554707">
                  <a:extLst>
                    <a:ext uri="{9D8B030D-6E8A-4147-A177-3AD203B41FA5}">
                      <a16:colId xmlns:a16="http://schemas.microsoft.com/office/drawing/2014/main" val="2187456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Sr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Type of Facility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Total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Enrolled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Percentage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9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1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Medical College Hospital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20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20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100%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21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District Hospital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25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25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100%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2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3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Sub District Hospital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36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30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83%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4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4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Community Health Centre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363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267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74%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1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5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Primary Health Centre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1474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1131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77%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5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6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Urban Primary Health Centre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321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258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80%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6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7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Ayushman Bharat Empanelled private Hospitals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790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161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Cambria" panose="02040503050406030204" pitchFamily="18" charset="0"/>
                        </a:rPr>
                        <a:t>20%</a:t>
                      </a: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9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Total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3029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1892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Cambria" panose="02040503050406030204" pitchFamily="18" charset="0"/>
                        </a:rPr>
                        <a:t>63%</a:t>
                      </a:r>
                      <a:endParaRPr lang="en-GB" sz="20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8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24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947" y="232010"/>
            <a:ext cx="6497053" cy="94169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Patient Feedback</a:t>
            </a:r>
            <a:br>
              <a:rPr lang="en-IN" sz="3600" b="1" dirty="0">
                <a:latin typeface="Cambria" panose="02040503050406030204" pitchFamily="18" charset="0"/>
              </a:rPr>
            </a:br>
            <a:r>
              <a:rPr lang="en-IN" sz="3600" b="1" dirty="0">
                <a:latin typeface="Cambria" panose="02040503050406030204" pitchFamily="18" charset="0"/>
              </a:rPr>
              <a:t> (1,43,109)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058479"/>
              </p:ext>
            </p:extLst>
          </p:nvPr>
        </p:nvGraphicFramePr>
        <p:xfrm>
          <a:off x="5694947" y="1460309"/>
          <a:ext cx="6497053" cy="500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3706"/>
            <a:ext cx="5566611" cy="44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2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Satisfaction level among beneficiaries (n-1,43,109)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9585"/>
              </p:ext>
            </p:extLst>
          </p:nvPr>
        </p:nvGraphicFramePr>
        <p:xfrm>
          <a:off x="210404" y="791569"/>
          <a:ext cx="5999328" cy="590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18479041"/>
              </p:ext>
            </p:extLst>
          </p:nvPr>
        </p:nvGraphicFramePr>
        <p:xfrm>
          <a:off x="6687402" y="719666"/>
          <a:ext cx="5172502" cy="587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468436" y="2642420"/>
            <a:ext cx="2415654" cy="4776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latin typeface="Cambria" panose="02040503050406030204" pitchFamily="18" charset="0"/>
              </a:rPr>
              <a:t>Other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748516" y="3416931"/>
            <a:ext cx="1439840" cy="4776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latin typeface="Cambria" panose="02040503050406030204" pitchFamily="18" charset="0"/>
              </a:rPr>
              <a:t>Cost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049068" y="4136596"/>
            <a:ext cx="2415654" cy="4776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latin typeface="Cambria" panose="02040503050406030204" pitchFamily="18" charset="0"/>
              </a:rPr>
              <a:t>Cleanliness</a:t>
            </a: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7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Challenges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1078172"/>
            <a:ext cx="10809027" cy="5568287"/>
          </a:xfrm>
        </p:spPr>
        <p:txBody>
          <a:bodyPr>
            <a:noAutofit/>
          </a:bodyPr>
          <a:lstStyle/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Huge number of facilities to be enrolled for the program including Private health care facilities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Creation on NIN ID for private health care facilities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Limited technical resources at state and at field level and lack of dedicated staff for the program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Awareness generation among beneficiaries for feedback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Application related issues such as uploading CSV files in offline mode</a:t>
            </a:r>
          </a:p>
        </p:txBody>
      </p:sp>
    </p:spTree>
    <p:extLst>
      <p:ext uri="{BB962C8B-B14F-4D97-AF65-F5344CB8AC3E}">
        <p14:creationId xmlns:p14="http://schemas.microsoft.com/office/powerpoint/2010/main" val="225201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Addressing the challenges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078172"/>
            <a:ext cx="11163869" cy="5568287"/>
          </a:xfrm>
        </p:spPr>
        <p:txBody>
          <a:bodyPr>
            <a:noAutofit/>
          </a:bodyPr>
          <a:lstStyle/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Dedicated training cum orientation program for DQAMO, RPCs, CPCs &amp; DPCs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Involvement of district data manager for technical support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Efforts to generate National Identification Number (NIN) for public and private health care facilities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Empowering state IT team to lead the initiative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Weekly performance review at state level by Principal Secretary and Commissioner of Health.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endParaRPr lang="en-IN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5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Way forward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1078172"/>
            <a:ext cx="10809027" cy="5568287"/>
          </a:xfrm>
        </p:spPr>
        <p:txBody>
          <a:bodyPr>
            <a:noAutofit/>
          </a:bodyPr>
          <a:lstStyle/>
          <a:p>
            <a:pPr marL="241300" marR="5080" algn="just">
              <a:lnSpc>
                <a:spcPct val="20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On Boarding of all health care facilities on Mera Aspataal</a:t>
            </a:r>
          </a:p>
          <a:p>
            <a:pPr marL="241300" marR="5080" algn="just">
              <a:lnSpc>
                <a:spcPct val="20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Awareness generation among patients to provide their valuable feedback</a:t>
            </a:r>
          </a:p>
          <a:p>
            <a:pPr marL="241300" marR="5080" algn="just">
              <a:lnSpc>
                <a:spcPct val="20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Timely feedback sharing with facility level team and monitoring corrective actions initiated</a:t>
            </a:r>
          </a:p>
          <a:p>
            <a:pPr marL="241300" marR="5080" algn="just">
              <a:lnSpc>
                <a:spcPct val="20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Incorporation of Mera Aspataal feedback for the </a:t>
            </a:r>
            <a:r>
              <a:rPr lang="en-IN" sz="2400">
                <a:latin typeface="Cambria" panose="02040503050406030204" pitchFamily="18" charset="0"/>
                <a:cs typeface="Arial" panose="020B0604020202020204" pitchFamily="34" charset="0"/>
              </a:rPr>
              <a:t>private facility under </a:t>
            </a: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Ayushman Bharat Yojana</a:t>
            </a:r>
          </a:p>
        </p:txBody>
      </p:sp>
    </p:spTree>
    <p:extLst>
      <p:ext uri="{BB962C8B-B14F-4D97-AF65-F5344CB8AC3E}">
        <p14:creationId xmlns:p14="http://schemas.microsoft.com/office/powerpoint/2010/main" val="413219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b="12778"/>
          <a:stretch/>
        </p:blipFill>
        <p:spPr>
          <a:xfrm>
            <a:off x="-1" y="-32085"/>
            <a:ext cx="12192001" cy="63286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6526"/>
            <a:ext cx="12192000" cy="593558"/>
          </a:xfrm>
        </p:spPr>
        <p:txBody>
          <a:bodyPr>
            <a:normAutofit/>
          </a:bodyPr>
          <a:lstStyle/>
          <a:p>
            <a:pPr algn="ctr"/>
            <a:r>
              <a:rPr lang="en-IN" sz="3600" b="1" i="1" dirty="0">
                <a:latin typeface="Cambria" panose="02040503050406030204" pitchFamily="18" charset="0"/>
              </a:rPr>
              <a:t>Ensuring Health and Wellbeing for all at all ages . . .</a:t>
            </a:r>
            <a:endParaRPr lang="en-GB" sz="36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0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Overview of the presentation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1078172"/>
            <a:ext cx="10809027" cy="5568287"/>
          </a:xfrm>
        </p:spPr>
        <p:txBody>
          <a:bodyPr>
            <a:noAutofit/>
          </a:bodyPr>
          <a:lstStyle/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Mera Aspataal Application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Roll out plan in Gujarat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Timeline and process of roll out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Current Status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Patient Feedbacks analysis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Challenges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21069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080" y="679444"/>
            <a:ext cx="6550925" cy="5568287"/>
          </a:xfrm>
        </p:spPr>
        <p:txBody>
          <a:bodyPr>
            <a:noAutofit/>
          </a:bodyPr>
          <a:lstStyle/>
          <a:p>
            <a:pPr marL="12700" marR="5080" indent="0" algn="ctr">
              <a:lnSpc>
                <a:spcPct val="150000"/>
              </a:lnSpc>
              <a:spcBef>
                <a:spcPts val="1540"/>
              </a:spcBef>
              <a:buNone/>
              <a:tabLst>
                <a:tab pos="241300" algn="l"/>
              </a:tabLst>
            </a:pPr>
            <a:r>
              <a:rPr lang="en-IN" sz="3200" b="1" dirty="0">
                <a:latin typeface="Cambria" panose="02040503050406030204" pitchFamily="18" charset="0"/>
              </a:rPr>
              <a:t>Mera Aspataal Application</a:t>
            </a:r>
            <a:endParaRPr lang="en-IN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MoHFW initiative to capture patient feedback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Launched in 2016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Works through SMS, Call, Mobile App or Web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400" dirty="0">
                <a:latin typeface="Cambria" panose="02040503050406030204" pitchFamily="18" charset="0"/>
                <a:cs typeface="Arial" panose="020B0604020202020204" pitchFamily="34" charset="0"/>
              </a:rPr>
              <a:t>Feedback compiled, analysed and disseminated to improve quality of care at public and private institutions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8352" cy="68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1261" y="705852"/>
            <a:ext cx="11321587" cy="5969389"/>
            <a:chOff x="361261" y="488192"/>
            <a:chExt cx="11321587" cy="6187566"/>
          </a:xfrm>
        </p:grpSpPr>
        <p:sp>
          <p:nvSpPr>
            <p:cNvPr id="4" name="Oval 3"/>
            <p:cNvSpPr/>
            <p:nvPr/>
          </p:nvSpPr>
          <p:spPr>
            <a:xfrm>
              <a:off x="8692861" y="2190059"/>
              <a:ext cx="1757435" cy="291497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1262" y="1029540"/>
              <a:ext cx="1442789" cy="140788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079443" y="1037490"/>
              <a:ext cx="1443600" cy="1407600"/>
              <a:chOff x="3545007" y="901521"/>
              <a:chExt cx="1635973" cy="166137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545007" y="901521"/>
                <a:ext cx="1635973" cy="166137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4183" y="1184899"/>
                <a:ext cx="1135921" cy="113592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404272" y="1022624"/>
              <a:ext cx="1443600" cy="1407600"/>
              <a:chOff x="6639609" y="809694"/>
              <a:chExt cx="1635973" cy="166137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639609" y="809694"/>
                <a:ext cx="1635973" cy="166137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8383" y="1140759"/>
                <a:ext cx="979265" cy="97926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788375" y="1018208"/>
              <a:ext cx="1443600" cy="1407600"/>
              <a:chOff x="6468495" y="811369"/>
              <a:chExt cx="1635973" cy="166137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468495" y="811369"/>
                <a:ext cx="1635973" cy="166137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99095" y="1135649"/>
                <a:ext cx="1185315" cy="1025334"/>
              </a:xfrm>
              <a:prstGeom prst="rect">
                <a:avLst/>
              </a:prstGeom>
            </p:spPr>
          </p:pic>
        </p:grpSp>
        <p:cxnSp>
          <p:nvCxnSpPr>
            <p:cNvPr id="106" name="Straight Arrow Connector 105"/>
            <p:cNvCxnSpPr>
              <a:stCxn id="11" idx="6"/>
              <a:endCxn id="12" idx="2"/>
            </p:cNvCxnSpPr>
            <p:nvPr/>
          </p:nvCxnSpPr>
          <p:spPr>
            <a:xfrm>
              <a:off x="1804051" y="1733481"/>
              <a:ext cx="1275392" cy="78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2" idx="6"/>
              <a:endCxn id="13" idx="2"/>
            </p:cNvCxnSpPr>
            <p:nvPr/>
          </p:nvCxnSpPr>
          <p:spPr>
            <a:xfrm flipV="1">
              <a:off x="4523043" y="1726424"/>
              <a:ext cx="881229" cy="148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3" idx="6"/>
              <a:endCxn id="14" idx="2"/>
            </p:cNvCxnSpPr>
            <p:nvPr/>
          </p:nvCxnSpPr>
          <p:spPr>
            <a:xfrm flipV="1">
              <a:off x="6847872" y="1722008"/>
              <a:ext cx="940503" cy="44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10057361" y="1017926"/>
              <a:ext cx="1442789" cy="140788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24" name="Straight Arrow Connector 123"/>
            <p:cNvCxnSpPr>
              <a:stCxn id="14" idx="6"/>
              <a:endCxn id="121" idx="2"/>
            </p:cNvCxnSpPr>
            <p:nvPr/>
          </p:nvCxnSpPr>
          <p:spPr>
            <a:xfrm flipV="1">
              <a:off x="9231975" y="1721867"/>
              <a:ext cx="825386" cy="1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9037794" y="5259980"/>
              <a:ext cx="1113712" cy="104472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037794" y="3904541"/>
              <a:ext cx="1112400" cy="1045551"/>
              <a:chOff x="9037794" y="3659840"/>
              <a:chExt cx="1112400" cy="1045551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9037794" y="3659840"/>
                <a:ext cx="1112400" cy="1045551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6390" y="3910519"/>
                <a:ext cx="811170" cy="4928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334" y="5500319"/>
              <a:ext cx="610635" cy="56405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grpSp>
          <p:nvGrpSpPr>
            <p:cNvPr id="22" name="Group 21"/>
            <p:cNvGrpSpPr/>
            <p:nvPr/>
          </p:nvGrpSpPr>
          <p:grpSpPr>
            <a:xfrm>
              <a:off x="9029643" y="2425667"/>
              <a:ext cx="1112400" cy="1044000"/>
              <a:chOff x="9029643" y="2180966"/>
              <a:chExt cx="1112400" cy="10440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9029643" y="2180966"/>
                <a:ext cx="1112400" cy="104400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0544" y="2397525"/>
                <a:ext cx="699079" cy="6460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sp>
          <p:nvSpPr>
            <p:cNvPr id="143" name="Rectangle 142"/>
            <p:cNvSpPr/>
            <p:nvPr/>
          </p:nvSpPr>
          <p:spPr>
            <a:xfrm>
              <a:off x="5585000" y="3754780"/>
              <a:ext cx="1711185" cy="167632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828273" y="3928740"/>
              <a:ext cx="1143000" cy="1069848"/>
              <a:chOff x="5689951" y="3543032"/>
              <a:chExt cx="1635973" cy="1661376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5689951" y="3543032"/>
                <a:ext cx="1635973" cy="166137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3634" y="3867573"/>
                <a:ext cx="1268607" cy="1009681"/>
              </a:xfrm>
              <a:prstGeom prst="rect">
                <a:avLst/>
              </a:prstGeom>
            </p:spPr>
          </p:pic>
        </p:grpSp>
        <p:sp>
          <p:nvSpPr>
            <p:cNvPr id="152" name="Oval 151"/>
            <p:cNvSpPr/>
            <p:nvPr/>
          </p:nvSpPr>
          <p:spPr>
            <a:xfrm>
              <a:off x="4161034" y="3927523"/>
              <a:ext cx="1143104" cy="107015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963" y="4213870"/>
              <a:ext cx="919637" cy="539499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4827834" y="3292703"/>
              <a:ext cx="1558440" cy="478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rgbClr val="44546A"/>
                  </a:solidFill>
                  <a:latin typeface="Cambria" panose="02040503050406030204" pitchFamily="18" charset="0"/>
                </a:rPr>
                <a:t>NIC Cloud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954786" y="4969442"/>
              <a:ext cx="1618072" cy="478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>
                  <a:solidFill>
                    <a:prstClr val="black"/>
                  </a:solidFill>
                  <a:latin typeface="Cambria" panose="02040503050406030204" pitchFamily="18" charset="0"/>
                </a:rPr>
                <a:t>Dashboard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620632" y="4956331"/>
              <a:ext cx="1693092" cy="478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>
                  <a:solidFill>
                    <a:prstClr val="black"/>
                  </a:solidFill>
                  <a:latin typeface="Cambria" panose="02040503050406030204" pitchFamily="18" charset="0"/>
                </a:rPr>
                <a:t>Web Server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61261" y="4799807"/>
              <a:ext cx="1978408" cy="57216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District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1262" y="5690775"/>
              <a:ext cx="1978407" cy="5760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Facility 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61263" y="3905945"/>
              <a:ext cx="1978406" cy="57216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State 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61261" y="3053961"/>
              <a:ext cx="1978408" cy="57216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National </a:t>
              </a:r>
            </a:p>
          </p:txBody>
        </p:sp>
        <p:cxnSp>
          <p:nvCxnSpPr>
            <p:cNvPr id="99" name="Elbow Connector 98"/>
            <p:cNvCxnSpPr>
              <a:stCxn id="139" idx="6"/>
              <a:endCxn id="121" idx="4"/>
            </p:cNvCxnSpPr>
            <p:nvPr/>
          </p:nvCxnSpPr>
          <p:spPr>
            <a:xfrm flipV="1">
              <a:off x="10142043" y="2425808"/>
              <a:ext cx="636713" cy="521859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/>
            <p:cNvCxnSpPr>
              <a:stCxn id="132" idx="6"/>
              <a:endCxn id="121" idx="4"/>
            </p:cNvCxnSpPr>
            <p:nvPr/>
          </p:nvCxnSpPr>
          <p:spPr>
            <a:xfrm flipV="1">
              <a:off x="10150194" y="2425808"/>
              <a:ext cx="628562" cy="2001509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/>
            <p:cNvCxnSpPr>
              <a:stCxn id="121" idx="5"/>
              <a:endCxn id="135" idx="6"/>
            </p:cNvCxnSpPr>
            <p:nvPr/>
          </p:nvCxnSpPr>
          <p:spPr>
            <a:xfrm rot="5400000">
              <a:off x="8938824" y="3432310"/>
              <a:ext cx="3562716" cy="113735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lbow Connector 162"/>
            <p:cNvCxnSpPr>
              <a:stCxn id="143" idx="3"/>
              <a:endCxn id="139" idx="2"/>
            </p:cNvCxnSpPr>
            <p:nvPr/>
          </p:nvCxnSpPr>
          <p:spPr>
            <a:xfrm flipV="1">
              <a:off x="7296185" y="2947667"/>
              <a:ext cx="1733458" cy="1645277"/>
            </a:xfrm>
            <a:prstGeom prst="bentConnector3">
              <a:avLst>
                <a:gd name="adj1" fmla="val 31617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/>
            <p:cNvCxnSpPr>
              <a:stCxn id="143" idx="3"/>
              <a:endCxn id="132" idx="2"/>
            </p:cNvCxnSpPr>
            <p:nvPr/>
          </p:nvCxnSpPr>
          <p:spPr>
            <a:xfrm flipV="1">
              <a:off x="7296185" y="4427317"/>
              <a:ext cx="1741609" cy="165627"/>
            </a:xfrm>
            <a:prstGeom prst="bentConnector3">
              <a:avLst>
                <a:gd name="adj1" fmla="val 31658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35" idx="2"/>
            </p:cNvCxnSpPr>
            <p:nvPr/>
          </p:nvCxnSpPr>
          <p:spPr>
            <a:xfrm rot="10800000">
              <a:off x="7296186" y="4950092"/>
              <a:ext cx="1741608" cy="832252"/>
            </a:xfrm>
            <a:prstGeom prst="bentConnector3">
              <a:avLst>
                <a:gd name="adj1" fmla="val 67501"/>
              </a:avLst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21" idx="6"/>
              <a:endCxn id="185" idx="2"/>
            </p:cNvCxnSpPr>
            <p:nvPr/>
          </p:nvCxnSpPr>
          <p:spPr>
            <a:xfrm flipH="1">
              <a:off x="6438228" y="1721867"/>
              <a:ext cx="5061922" cy="3696129"/>
            </a:xfrm>
            <a:prstGeom prst="bentConnector4">
              <a:avLst>
                <a:gd name="adj1" fmla="val -4516"/>
                <a:gd name="adj2" fmla="val 134298"/>
              </a:avLst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3" idx="4"/>
              <a:endCxn id="143" idx="0"/>
            </p:cNvCxnSpPr>
            <p:nvPr/>
          </p:nvCxnSpPr>
          <p:spPr>
            <a:xfrm rot="16200000" flipH="1">
              <a:off x="5621054" y="2935241"/>
              <a:ext cx="1324556" cy="31452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160" idx="2"/>
              <a:endCxn id="159" idx="0"/>
            </p:cNvCxnSpPr>
            <p:nvPr/>
          </p:nvCxnSpPr>
          <p:spPr>
            <a:xfrm>
              <a:off x="1350465" y="3626126"/>
              <a:ext cx="1" cy="27981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59" idx="2"/>
              <a:endCxn id="157" idx="0"/>
            </p:cNvCxnSpPr>
            <p:nvPr/>
          </p:nvCxnSpPr>
          <p:spPr>
            <a:xfrm flipH="1">
              <a:off x="1350465" y="4478110"/>
              <a:ext cx="1" cy="32169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157" idx="2"/>
              <a:endCxn id="158" idx="0"/>
            </p:cNvCxnSpPr>
            <p:nvPr/>
          </p:nvCxnSpPr>
          <p:spPr>
            <a:xfrm>
              <a:off x="1350465" y="5371972"/>
              <a:ext cx="1" cy="318803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Rectangle 216"/>
            <p:cNvSpPr/>
            <p:nvPr/>
          </p:nvSpPr>
          <p:spPr>
            <a:xfrm>
              <a:off x="1608268" y="2643951"/>
              <a:ext cx="2713822" cy="733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7. Online Access/</a:t>
              </a:r>
            </a:p>
            <a:p>
              <a:pPr algn="ctr"/>
              <a:r>
                <a:rPr lang="en-US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Reporting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049866" y="2456995"/>
              <a:ext cx="1634679" cy="7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3. Upload </a:t>
              </a:r>
            </a:p>
            <a:p>
              <a:pPr algn="ctr"/>
              <a:r>
                <a:rPr lang="en-IN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Patient Data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488354" y="6261024"/>
              <a:ext cx="4086375" cy="41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5a. Patient Response (OBD &amp; SMS)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63444" y="1347202"/>
              <a:ext cx="1082925" cy="41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1. Entry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9221876" y="1317409"/>
              <a:ext cx="883575" cy="41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2. Exit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42641" y="2475189"/>
              <a:ext cx="851674" cy="439144"/>
            </a:xfrm>
            <a:custGeom>
              <a:avLst/>
              <a:gdLst>
                <a:gd name="connsiteX0" fmla="*/ 0 w 851674"/>
                <a:gd name="connsiteY0" fmla="*/ 0 h 439144"/>
                <a:gd name="connsiteX1" fmla="*/ 851674 w 851674"/>
                <a:gd name="connsiteY1" fmla="*/ 0 h 439144"/>
                <a:gd name="connsiteX2" fmla="*/ 851674 w 851674"/>
                <a:gd name="connsiteY2" fmla="*/ 439144 h 439144"/>
                <a:gd name="connsiteX3" fmla="*/ 0 w 851674"/>
                <a:gd name="connsiteY3" fmla="*/ 439144 h 439144"/>
                <a:gd name="connsiteX4" fmla="*/ 0 w 851674"/>
                <a:gd name="connsiteY4" fmla="*/ 0 h 43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674" h="439144">
                  <a:moveTo>
                    <a:pt x="0" y="0"/>
                  </a:moveTo>
                  <a:lnTo>
                    <a:pt x="851674" y="0"/>
                  </a:lnTo>
                  <a:lnTo>
                    <a:pt x="851674" y="439144"/>
                  </a:lnTo>
                  <a:lnTo>
                    <a:pt x="0" y="4391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endParaRPr lang="en-US" sz="290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9" y="1187447"/>
              <a:ext cx="771805" cy="109460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542" y="1193461"/>
              <a:ext cx="1097687" cy="109565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93043" y="491057"/>
              <a:ext cx="1031180" cy="41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Patient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75254" y="488192"/>
              <a:ext cx="1175322" cy="41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Hospital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77609" y="490484"/>
              <a:ext cx="2532963" cy="73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Registration Counter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42272" y="495897"/>
              <a:ext cx="1808995" cy="414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Doctor Room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278596" y="494970"/>
              <a:ext cx="1031180" cy="41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Patient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29361" y="3326152"/>
              <a:ext cx="4076316" cy="251059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69084" y="3754780"/>
              <a:ext cx="1711185" cy="167632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44070" y="4730940"/>
              <a:ext cx="1649493" cy="111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5b. Patient Response (Mobile App &amp; Web Portal)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99653" y="3200856"/>
              <a:ext cx="1190304" cy="111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4a. Target Patient through SMS &amp; OBD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944184" y="2176574"/>
              <a:ext cx="738664" cy="401558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IN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4b. Patient visits mobile app/web portal</a:t>
              </a:r>
            </a:p>
          </p:txBody>
        </p:sp>
        <p:cxnSp>
          <p:nvCxnSpPr>
            <p:cNvPr id="113" name="Straight Arrow Connector 112"/>
            <p:cNvCxnSpPr>
              <a:stCxn id="183" idx="2"/>
              <a:endCxn id="152" idx="6"/>
            </p:cNvCxnSpPr>
            <p:nvPr/>
          </p:nvCxnSpPr>
          <p:spPr>
            <a:xfrm flipH="1" flipV="1">
              <a:off x="5304138" y="4462600"/>
              <a:ext cx="524135" cy="10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5551174" y="4130110"/>
              <a:ext cx="332142" cy="41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125" name="Elbow Connector 124"/>
            <p:cNvCxnSpPr>
              <a:stCxn id="98" idx="1"/>
              <a:endCxn id="160" idx="3"/>
            </p:cNvCxnSpPr>
            <p:nvPr/>
          </p:nvCxnSpPr>
          <p:spPr>
            <a:xfrm rot="10800000">
              <a:off x="2339670" y="3340044"/>
              <a:ext cx="1529415" cy="1252900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98" idx="1"/>
              <a:endCxn id="159" idx="3"/>
            </p:cNvCxnSpPr>
            <p:nvPr/>
          </p:nvCxnSpPr>
          <p:spPr>
            <a:xfrm rot="10800000">
              <a:off x="2339670" y="4192028"/>
              <a:ext cx="1529415" cy="400916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98" idx="1"/>
              <a:endCxn id="157" idx="3"/>
            </p:cNvCxnSpPr>
            <p:nvPr/>
          </p:nvCxnSpPr>
          <p:spPr>
            <a:xfrm rot="10800000" flipV="1">
              <a:off x="2339670" y="4592944"/>
              <a:ext cx="1529415" cy="492946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>
              <a:stCxn id="98" idx="1"/>
              <a:endCxn id="158" idx="3"/>
            </p:cNvCxnSpPr>
            <p:nvPr/>
          </p:nvCxnSpPr>
          <p:spPr>
            <a:xfrm rot="10800000" flipV="1">
              <a:off x="2339670" y="4592943"/>
              <a:ext cx="1529415" cy="1385867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11038" y="-2393"/>
            <a:ext cx="12180962" cy="6305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latin typeface="Cambria" panose="02040503050406030204" pitchFamily="18" charset="0"/>
                <a:ea typeface="+mn-ea"/>
                <a:cs typeface="+mn-cs"/>
              </a:rPr>
              <a:t>Feedback collection flow</a:t>
            </a:r>
          </a:p>
        </p:txBody>
      </p:sp>
    </p:spTree>
    <p:extLst>
      <p:ext uri="{BB962C8B-B14F-4D97-AF65-F5344CB8AC3E}">
        <p14:creationId xmlns:p14="http://schemas.microsoft.com/office/powerpoint/2010/main" val="301734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370"/>
            <a:ext cx="12192000" cy="7350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+mn-ea"/>
                <a:cs typeface="+mn-cs"/>
              </a:rPr>
              <a:t>Patient feedback questionnaire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32" y="2651983"/>
            <a:ext cx="1015200" cy="1022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34" y="2667309"/>
            <a:ext cx="1011827" cy="10152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34" y="2660472"/>
            <a:ext cx="1013548" cy="10135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620" y="4838491"/>
            <a:ext cx="2152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</a:rPr>
              <a:t>Staff Behaviour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54055" y="479514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Cleanliness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1065" y="4838491"/>
            <a:ext cx="23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Treatment Cost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54944" y="4838491"/>
            <a:ext cx="22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Quality of Care</a:t>
            </a:r>
          </a:p>
        </p:txBody>
      </p:sp>
      <p:cxnSp>
        <p:nvCxnSpPr>
          <p:cNvPr id="28" name="Elbow Connector 27"/>
          <p:cNvCxnSpPr>
            <a:endCxn id="8" idx="0"/>
          </p:cNvCxnSpPr>
          <p:nvPr/>
        </p:nvCxnSpPr>
        <p:spPr>
          <a:xfrm rot="5400000">
            <a:off x="3577672" y="523097"/>
            <a:ext cx="320212" cy="39545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6" idx="0"/>
          </p:cNvCxnSpPr>
          <p:nvPr/>
        </p:nvCxnSpPr>
        <p:spPr>
          <a:xfrm rot="16200000" flipH="1">
            <a:off x="7552128" y="503178"/>
            <a:ext cx="311723" cy="39858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15047" y="2340260"/>
            <a:ext cx="1" cy="327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endCxn id="21" idx="0"/>
          </p:cNvCxnSpPr>
          <p:nvPr/>
        </p:nvCxnSpPr>
        <p:spPr>
          <a:xfrm rot="5400000">
            <a:off x="5009727" y="147285"/>
            <a:ext cx="845163" cy="85372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46" idx="0"/>
          </p:cNvCxnSpPr>
          <p:nvPr/>
        </p:nvCxnSpPr>
        <p:spPr>
          <a:xfrm rot="5400000">
            <a:off x="6230223" y="1324433"/>
            <a:ext cx="801814" cy="6139604"/>
          </a:xfrm>
          <a:prstGeom prst="bentConnector3">
            <a:avLst>
              <a:gd name="adj1" fmla="val 517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47" idx="0"/>
          </p:cNvCxnSpPr>
          <p:nvPr/>
        </p:nvCxnSpPr>
        <p:spPr>
          <a:xfrm rot="5400000">
            <a:off x="7518196" y="2655754"/>
            <a:ext cx="845163" cy="3520311"/>
          </a:xfrm>
          <a:prstGeom prst="bentConnector3">
            <a:avLst>
              <a:gd name="adj1" fmla="val 483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6" idx="2"/>
            <a:endCxn id="49" idx="0"/>
          </p:cNvCxnSpPr>
          <p:nvPr/>
        </p:nvCxnSpPr>
        <p:spPr>
          <a:xfrm rot="5400000">
            <a:off x="8719501" y="3857059"/>
            <a:ext cx="1164471" cy="798393"/>
          </a:xfrm>
          <a:prstGeom prst="bentConnector3">
            <a:avLst>
              <a:gd name="adj1" fmla="val 624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30653" y="1449224"/>
            <a:ext cx="291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Q0 (Overall Rating)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736733" y="3609393"/>
            <a:ext cx="2427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prstClr val="black"/>
                </a:solidFill>
              </a:rPr>
              <a:t>Q1 (service/s dissatisfied with)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1368765" y="5300155"/>
            <a:ext cx="1" cy="774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46" idx="2"/>
          </p:cNvCxnSpPr>
          <p:nvPr/>
        </p:nvCxnSpPr>
        <p:spPr>
          <a:xfrm flipH="1">
            <a:off x="3561327" y="5256807"/>
            <a:ext cx="1" cy="888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7" idx="2"/>
          </p:cNvCxnSpPr>
          <p:nvPr/>
        </p:nvCxnSpPr>
        <p:spPr>
          <a:xfrm>
            <a:off x="6180621" y="5300156"/>
            <a:ext cx="1581" cy="84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9" idx="2"/>
          </p:cNvCxnSpPr>
          <p:nvPr/>
        </p:nvCxnSpPr>
        <p:spPr>
          <a:xfrm flipH="1">
            <a:off x="8902538" y="5300156"/>
            <a:ext cx="1" cy="71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58705" y="5745209"/>
            <a:ext cx="60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Q2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89694" y="5815432"/>
            <a:ext cx="60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Q3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41942" y="5748235"/>
            <a:ext cx="60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Q5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615818" y="5836929"/>
            <a:ext cx="60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Q4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11065" y="952830"/>
            <a:ext cx="2044940" cy="2935411"/>
            <a:chOff x="2537054" y="55417"/>
            <a:chExt cx="2044940" cy="2935411"/>
          </a:xfrm>
        </p:grpSpPr>
        <p:sp>
          <p:nvSpPr>
            <p:cNvPr id="9" name="Oval 8"/>
            <p:cNvSpPr/>
            <p:nvPr/>
          </p:nvSpPr>
          <p:spPr>
            <a:xfrm>
              <a:off x="2537054" y="55417"/>
              <a:ext cx="1248490" cy="1316603"/>
            </a:xfrm>
            <a:prstGeom prst="ellipse">
              <a:avLst/>
            </a:prstGeom>
            <a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478710" y="2421947"/>
              <a:ext cx="1103284" cy="568881"/>
            </a:xfrm>
            <a:custGeom>
              <a:avLst/>
              <a:gdLst>
                <a:gd name="connsiteX0" fmla="*/ 0 w 1103284"/>
                <a:gd name="connsiteY0" fmla="*/ 0 h 568881"/>
                <a:gd name="connsiteX1" fmla="*/ 1103284 w 1103284"/>
                <a:gd name="connsiteY1" fmla="*/ 0 h 568881"/>
                <a:gd name="connsiteX2" fmla="*/ 1103284 w 1103284"/>
                <a:gd name="connsiteY2" fmla="*/ 568881 h 568881"/>
                <a:gd name="connsiteX3" fmla="*/ 0 w 1103284"/>
                <a:gd name="connsiteY3" fmla="*/ 568881 h 568881"/>
                <a:gd name="connsiteX4" fmla="*/ 0 w 1103284"/>
                <a:gd name="connsiteY4" fmla="*/ 0 h 56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284" h="568881">
                  <a:moveTo>
                    <a:pt x="0" y="0"/>
                  </a:moveTo>
                  <a:lnTo>
                    <a:pt x="1103284" y="0"/>
                  </a:lnTo>
                  <a:lnTo>
                    <a:pt x="1103284" y="568881"/>
                  </a:lnTo>
                  <a:lnTo>
                    <a:pt x="0" y="56888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Aft>
                  <a:spcPct val="35000"/>
                </a:spcAft>
              </a:pPr>
              <a:endParaRPr lang="en-US" sz="380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6689979" y="1108109"/>
            <a:ext cx="25193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Greeting Message </a:t>
            </a:r>
            <a:endParaRPr lang="en-IN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68747" y="483849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Others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10962278" y="5300156"/>
            <a:ext cx="1" cy="71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301682" y="5748235"/>
            <a:ext cx="60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Q6</a:t>
            </a:r>
          </a:p>
        </p:txBody>
      </p:sp>
      <p:cxnSp>
        <p:nvCxnSpPr>
          <p:cNvPr id="3" name="Elbow Connector 2"/>
          <p:cNvCxnSpPr>
            <a:endCxn id="52" idx="0"/>
          </p:cNvCxnSpPr>
          <p:nvPr/>
        </p:nvCxnSpPr>
        <p:spPr>
          <a:xfrm rot="16200000" flipH="1">
            <a:off x="9874686" y="3819573"/>
            <a:ext cx="845162" cy="11926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8009" y="3674020"/>
            <a:ext cx="162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i="1" dirty="0">
                <a:solidFill>
                  <a:prstClr val="black"/>
                </a:solidFill>
                <a:latin typeface="Cambria" panose="02040503050406030204" pitchFamily="18" charset="0"/>
              </a:rPr>
              <a:t>Very Satisfied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8264" y="3695582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i="1" dirty="0">
                <a:solidFill>
                  <a:prstClr val="black"/>
                </a:solidFill>
                <a:latin typeface="Cambria" panose="02040503050406030204" pitchFamily="18" charset="0"/>
              </a:rPr>
              <a:t>Satisfied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92612" y="3688186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i="1" dirty="0">
                <a:solidFill>
                  <a:prstClr val="black"/>
                </a:solidFill>
                <a:latin typeface="Cambria" panose="02040503050406030204" pitchFamily="18" charset="0"/>
              </a:rPr>
              <a:t>Not Satisfied</a:t>
            </a:r>
          </a:p>
        </p:txBody>
      </p:sp>
    </p:spTree>
    <p:extLst>
      <p:ext uri="{BB962C8B-B14F-4D97-AF65-F5344CB8AC3E}">
        <p14:creationId xmlns:p14="http://schemas.microsoft.com/office/powerpoint/2010/main" val="141947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409"/>
            <a:ext cx="12192000" cy="60386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Cambria" panose="02040503050406030204" pitchFamily="18" charset="0"/>
              </a:rPr>
              <a:t>Integrating health facility with  Mera Aspataal Application</a:t>
            </a:r>
            <a:endParaRPr lang="en-IN" sz="3200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93" y="1009933"/>
            <a:ext cx="11719614" cy="5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1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Roll out plan of Mera Aspataal in Gujarat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941697"/>
            <a:ext cx="6156871" cy="5568287"/>
          </a:xfrm>
        </p:spPr>
        <p:txBody>
          <a:bodyPr>
            <a:noAutofit/>
          </a:bodyPr>
          <a:lstStyle/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Total 3029 facilities were selected for inclusion in to Mera Aspataal program.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Medical College - 20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District Hospital - 25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Sub District Hospital -36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Community Health Centre - 363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Primary Health centre -1474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UHC -321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000" dirty="0">
                <a:latin typeface="Cambria" panose="02040503050406030204" pitchFamily="18" charset="0"/>
                <a:cs typeface="Arial" panose="020B0604020202020204" pitchFamily="34" charset="0"/>
              </a:rPr>
              <a:t>Ayushman Bharat empanelled private hospitals -790</a:t>
            </a: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endParaRPr lang="en-IN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41300" marR="5080" algn="just">
              <a:lnSpc>
                <a:spcPct val="15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</a:tabLst>
            </a:pPr>
            <a:endParaRPr lang="en-IN" sz="2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235" y="941697"/>
            <a:ext cx="5406119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IEC Material Development in Vernacular Language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72" y="1783908"/>
            <a:ext cx="3129055" cy="399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3" y="941697"/>
            <a:ext cx="3120999" cy="399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697" y="2626120"/>
            <a:ext cx="3124625" cy="39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5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</a:rPr>
              <a:t>Timeline &amp; process of Roll out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7801462"/>
              </p:ext>
            </p:extLst>
          </p:nvPr>
        </p:nvGraphicFramePr>
        <p:xfrm>
          <a:off x="0" y="893928"/>
          <a:ext cx="12192000" cy="294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3371968"/>
              </p:ext>
            </p:extLst>
          </p:nvPr>
        </p:nvGraphicFramePr>
        <p:xfrm>
          <a:off x="0" y="3841844"/>
          <a:ext cx="12192000" cy="294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785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597</Words>
  <Application>Microsoft Office PowerPoint</Application>
  <PresentationFormat>Widescreen</PresentationFormat>
  <Paragraphs>164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Mera Aspataal Gujarat experience</vt:lpstr>
      <vt:lpstr>Overview of the presentation</vt:lpstr>
      <vt:lpstr>PowerPoint Presentation</vt:lpstr>
      <vt:lpstr>PowerPoint Presentation</vt:lpstr>
      <vt:lpstr>Patient feedback questionnaire outline</vt:lpstr>
      <vt:lpstr>Integrating health facility with  Mera Aspataal Application</vt:lpstr>
      <vt:lpstr>Roll out plan of Mera Aspataal in Gujarat</vt:lpstr>
      <vt:lpstr>IEC Material Development in Vernacular Language</vt:lpstr>
      <vt:lpstr>Timeline &amp; process of Roll out</vt:lpstr>
      <vt:lpstr>Current status of implementation</vt:lpstr>
      <vt:lpstr>Patient Feedback  (1,43,109)</vt:lpstr>
      <vt:lpstr>Satisfaction level among beneficiaries (n-1,43,109)</vt:lpstr>
      <vt:lpstr>Challenges</vt:lpstr>
      <vt:lpstr>Addressing the challenges</vt:lpstr>
      <vt:lpstr>Way forward</vt:lpstr>
      <vt:lpstr>Ensuring Health and Wellbeing for all at all ages . . 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midwifery services  in Gujarat</dc:title>
  <dc:creator>APURVA RATNU</dc:creator>
  <cp:lastModifiedBy>Unknown User</cp:lastModifiedBy>
  <cp:revision>148</cp:revision>
  <cp:lastPrinted>2019-11-14T09:50:47Z</cp:lastPrinted>
  <dcterms:created xsi:type="dcterms:W3CDTF">2019-02-26T05:15:32Z</dcterms:created>
  <dcterms:modified xsi:type="dcterms:W3CDTF">2019-11-17T04:22:51Z</dcterms:modified>
</cp:coreProperties>
</file>