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7" r:id="rId3"/>
    <p:sldId id="286" r:id="rId4"/>
    <p:sldId id="276" r:id="rId5"/>
    <p:sldId id="277" r:id="rId6"/>
    <p:sldId id="278" r:id="rId7"/>
    <p:sldId id="281" r:id="rId8"/>
    <p:sldId id="279" r:id="rId9"/>
    <p:sldId id="284" r:id="rId10"/>
    <p:sldId id="285" r:id="rId11"/>
    <p:sldId id="280" r:id="rId12"/>
    <p:sldId id="282" r:id="rId13"/>
    <p:sldId id="283" r:id="rId14"/>
    <p:sldId id="290" r:id="rId15"/>
    <p:sldId id="288" r:id="rId16"/>
    <p:sldId id="289" r:id="rId17"/>
    <p:sldId id="291" r:id="rId18"/>
    <p:sldId id="292" r:id="rId1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12" y="6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wnloads\HR%20Details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4.2176870748299317E-2"/>
                  <c:y val="-0.309643169603799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913787562269003E-2"/>
                  <c:y val="-0.171448087431694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367291717401306E-2"/>
                  <c:y val="-0.399614869569875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666666666666701E-2"/>
                  <c:y val="-0.11574074074074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Sheet1!$B$3:$E$4</c:f>
              <c:multiLvlStrCache>
                <c:ptCount val="4"/>
                <c:lvl>
                  <c:pt idx="0">
                    <c:v>Budget (Cr) </c:v>
                  </c:pt>
                  <c:pt idx="1">
                    <c:v>HR (Cr) </c:v>
                  </c:pt>
                  <c:pt idx="2">
                    <c:v>Budget (Cr) </c:v>
                  </c:pt>
                  <c:pt idx="3">
                    <c:v>HR (Cr) </c:v>
                  </c:pt>
                </c:lvl>
                <c:lvl>
                  <c:pt idx="0">
                    <c:v>2015-16 </c:v>
                  </c:pt>
                  <c:pt idx="2">
                    <c:v>2016-17 </c:v>
                  </c:pt>
                </c:lvl>
              </c:multiLvlStrCache>
            </c:multiLvl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1831.1799999999998</c:v>
                </c:pt>
                <c:pt idx="1">
                  <c:v>510.18000000000006</c:v>
                </c:pt>
                <c:pt idx="2">
                  <c:v>2403.3999999999996</c:v>
                </c:pt>
                <c:pt idx="3">
                  <c:v>366.14000000000038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38781936"/>
        <c:axId val="138784680"/>
        <c:axId val="0"/>
      </c:bar3DChart>
      <c:catAx>
        <c:axId val="1387819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84680"/>
        <c:crosses val="autoZero"/>
        <c:auto val="1"/>
        <c:lblAlgn val="ctr"/>
        <c:lblOffset val="100"/>
        <c:noMultiLvlLbl val="0"/>
      </c:catAx>
      <c:valAx>
        <c:axId val="13878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8781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799465-4F65-4379-AEFD-8E42C3CA4977}" type="doc">
      <dgm:prSet loTypeId="urn:microsoft.com/office/officeart/2005/8/layout/radial5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3EAA1FA7-41FD-4FFE-879A-348ABE5A7E5C}">
      <dgm:prSet phldrT="[Text]"/>
      <dgm:spPr/>
      <dgm:t>
        <a:bodyPr/>
        <a:lstStyle/>
        <a:p>
          <a:r>
            <a:rPr lang="en-IN" dirty="0" smtClean="0"/>
            <a:t>Citizen</a:t>
          </a:r>
          <a:endParaRPr lang="en-IN" dirty="0"/>
        </a:p>
      </dgm:t>
    </dgm:pt>
    <dgm:pt modelId="{8A264594-C58B-4418-B78D-D975560DB175}" type="parTrans" cxnId="{23FFA9B2-1EC9-4463-B1DD-346FD39B7B04}">
      <dgm:prSet/>
      <dgm:spPr/>
      <dgm:t>
        <a:bodyPr/>
        <a:lstStyle/>
        <a:p>
          <a:endParaRPr lang="en-IN"/>
        </a:p>
      </dgm:t>
    </dgm:pt>
    <dgm:pt modelId="{873AE709-EFA0-4A36-AEAE-E86B4AB8F8C5}" type="sibTrans" cxnId="{23FFA9B2-1EC9-4463-B1DD-346FD39B7B04}">
      <dgm:prSet/>
      <dgm:spPr/>
      <dgm:t>
        <a:bodyPr/>
        <a:lstStyle/>
        <a:p>
          <a:endParaRPr lang="en-IN"/>
        </a:p>
      </dgm:t>
    </dgm:pt>
    <dgm:pt modelId="{A5EC4999-11AC-4560-A4F9-498947042491}">
      <dgm:prSet phldrT="[Text]"/>
      <dgm:spPr/>
      <dgm:t>
        <a:bodyPr/>
        <a:lstStyle/>
        <a:p>
          <a:r>
            <a:rPr lang="en-IN" dirty="0" smtClean="0"/>
            <a:t>FP Counsellor</a:t>
          </a:r>
          <a:endParaRPr lang="en-IN" dirty="0"/>
        </a:p>
      </dgm:t>
    </dgm:pt>
    <dgm:pt modelId="{70FCC44D-CFE2-4E6C-9DE1-B601AD4F3C8B}" type="parTrans" cxnId="{306729EC-1089-4B31-AD94-D267CF8A7B46}">
      <dgm:prSet/>
      <dgm:spPr/>
      <dgm:t>
        <a:bodyPr/>
        <a:lstStyle/>
        <a:p>
          <a:endParaRPr lang="en-IN"/>
        </a:p>
      </dgm:t>
    </dgm:pt>
    <dgm:pt modelId="{7B389EEC-0412-4859-A3CC-ECF04DE6B7C4}" type="sibTrans" cxnId="{306729EC-1089-4B31-AD94-D267CF8A7B46}">
      <dgm:prSet/>
      <dgm:spPr/>
      <dgm:t>
        <a:bodyPr/>
        <a:lstStyle/>
        <a:p>
          <a:endParaRPr lang="en-IN"/>
        </a:p>
      </dgm:t>
    </dgm:pt>
    <dgm:pt modelId="{0FBD57A6-0408-4553-AE35-7401B8789B35}">
      <dgm:prSet phldrT="[Text]"/>
      <dgm:spPr/>
      <dgm:t>
        <a:bodyPr/>
        <a:lstStyle/>
        <a:p>
          <a:r>
            <a:rPr lang="en-IN" dirty="0" smtClean="0"/>
            <a:t>ICTC Counsellor</a:t>
          </a:r>
          <a:endParaRPr lang="en-IN" dirty="0"/>
        </a:p>
      </dgm:t>
    </dgm:pt>
    <dgm:pt modelId="{65462EB5-3324-4065-9E7F-3748C79B26C0}" type="parTrans" cxnId="{0269A07F-499D-4225-B9F8-B611AD71FEED}">
      <dgm:prSet/>
      <dgm:spPr/>
      <dgm:t>
        <a:bodyPr/>
        <a:lstStyle/>
        <a:p>
          <a:endParaRPr lang="en-IN"/>
        </a:p>
      </dgm:t>
    </dgm:pt>
    <dgm:pt modelId="{0E5380E1-BAA4-4845-85D8-4B628D86B0D4}" type="sibTrans" cxnId="{0269A07F-499D-4225-B9F8-B611AD71FEED}">
      <dgm:prSet/>
      <dgm:spPr/>
      <dgm:t>
        <a:bodyPr/>
        <a:lstStyle/>
        <a:p>
          <a:endParaRPr lang="en-IN"/>
        </a:p>
      </dgm:t>
    </dgm:pt>
    <dgm:pt modelId="{AD5FC2A4-3CD9-47F2-A564-6521FB46267F}">
      <dgm:prSet phldrT="[Text]"/>
      <dgm:spPr/>
      <dgm:t>
        <a:bodyPr/>
        <a:lstStyle/>
        <a:p>
          <a:r>
            <a:rPr lang="en-IN" dirty="0" smtClean="0"/>
            <a:t>Breast Feeding Counsellor</a:t>
          </a:r>
          <a:endParaRPr lang="en-IN" dirty="0"/>
        </a:p>
      </dgm:t>
    </dgm:pt>
    <dgm:pt modelId="{D552EA01-A4DD-4D3A-902E-250BA65D5B02}" type="parTrans" cxnId="{861C2BDD-0B59-4ACE-866C-5DD53DEAD2E5}">
      <dgm:prSet/>
      <dgm:spPr/>
      <dgm:t>
        <a:bodyPr/>
        <a:lstStyle/>
        <a:p>
          <a:endParaRPr lang="en-IN"/>
        </a:p>
      </dgm:t>
    </dgm:pt>
    <dgm:pt modelId="{24E3AB89-E337-42BD-BF90-46CD9A0265D6}" type="sibTrans" cxnId="{861C2BDD-0B59-4ACE-866C-5DD53DEAD2E5}">
      <dgm:prSet/>
      <dgm:spPr/>
      <dgm:t>
        <a:bodyPr/>
        <a:lstStyle/>
        <a:p>
          <a:endParaRPr lang="en-IN"/>
        </a:p>
      </dgm:t>
    </dgm:pt>
    <dgm:pt modelId="{0F849A8E-DB27-4A9C-A795-2B6AA9C8257D}">
      <dgm:prSet phldrT="[Text]"/>
      <dgm:spPr/>
      <dgm:t>
        <a:bodyPr/>
        <a:lstStyle/>
        <a:p>
          <a:r>
            <a:rPr lang="en-IN" dirty="0" smtClean="0"/>
            <a:t>ARSH Counsellor</a:t>
          </a:r>
          <a:endParaRPr lang="en-IN" dirty="0"/>
        </a:p>
      </dgm:t>
    </dgm:pt>
    <dgm:pt modelId="{5C4F0404-98DB-4F30-8D5F-E9126368875C}" type="parTrans" cxnId="{83428993-8B8D-42A6-926D-17DCEBA8DB34}">
      <dgm:prSet/>
      <dgm:spPr/>
      <dgm:t>
        <a:bodyPr/>
        <a:lstStyle/>
        <a:p>
          <a:endParaRPr lang="en-IN"/>
        </a:p>
      </dgm:t>
    </dgm:pt>
    <dgm:pt modelId="{64ED5FF6-2CF7-4F17-B042-6EE7CCAF0B4C}" type="sibTrans" cxnId="{83428993-8B8D-42A6-926D-17DCEBA8DB34}">
      <dgm:prSet/>
      <dgm:spPr/>
      <dgm:t>
        <a:bodyPr/>
        <a:lstStyle/>
        <a:p>
          <a:endParaRPr lang="en-IN"/>
        </a:p>
      </dgm:t>
    </dgm:pt>
    <dgm:pt modelId="{4CA25E87-E921-4597-BF2F-0350F1333C93}">
      <dgm:prSet/>
      <dgm:spPr/>
      <dgm:t>
        <a:bodyPr/>
        <a:lstStyle/>
        <a:p>
          <a:r>
            <a:rPr lang="en-IN" dirty="0" smtClean="0"/>
            <a:t>STI Counsellor</a:t>
          </a:r>
          <a:endParaRPr lang="en-IN" dirty="0"/>
        </a:p>
      </dgm:t>
    </dgm:pt>
    <dgm:pt modelId="{43F8D953-F2D8-466E-9879-B897DF2624DD}" type="parTrans" cxnId="{5E689EB8-47C8-482D-9A87-C709AA646F68}">
      <dgm:prSet/>
      <dgm:spPr/>
      <dgm:t>
        <a:bodyPr/>
        <a:lstStyle/>
        <a:p>
          <a:endParaRPr lang="en-IN"/>
        </a:p>
      </dgm:t>
    </dgm:pt>
    <dgm:pt modelId="{DAF3558B-3DEB-4FA4-8D20-B8DB114CCCCD}" type="sibTrans" cxnId="{5E689EB8-47C8-482D-9A87-C709AA646F68}">
      <dgm:prSet/>
      <dgm:spPr/>
      <dgm:t>
        <a:bodyPr/>
        <a:lstStyle/>
        <a:p>
          <a:endParaRPr lang="en-IN"/>
        </a:p>
      </dgm:t>
    </dgm:pt>
    <dgm:pt modelId="{56A43690-A3A5-465A-BD8E-659725AF0A56}" type="pres">
      <dgm:prSet presAssocID="{66799465-4F65-4379-AEFD-8E42C3CA497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3BC20E2-42A3-41FA-9C6B-91E6BD65FAD6}" type="pres">
      <dgm:prSet presAssocID="{3EAA1FA7-41FD-4FFE-879A-348ABE5A7E5C}" presName="centerShape" presStyleLbl="node0" presStyleIdx="0" presStyleCnt="1"/>
      <dgm:spPr/>
      <dgm:t>
        <a:bodyPr/>
        <a:lstStyle/>
        <a:p>
          <a:endParaRPr lang="en-IN"/>
        </a:p>
      </dgm:t>
    </dgm:pt>
    <dgm:pt modelId="{7557AAFF-7EC3-4469-AE1E-53196F0CB969}" type="pres">
      <dgm:prSet presAssocID="{70FCC44D-CFE2-4E6C-9DE1-B601AD4F3C8B}" presName="parTrans" presStyleLbl="sibTrans2D1" presStyleIdx="0" presStyleCnt="5"/>
      <dgm:spPr/>
      <dgm:t>
        <a:bodyPr/>
        <a:lstStyle/>
        <a:p>
          <a:endParaRPr lang="en-IN"/>
        </a:p>
      </dgm:t>
    </dgm:pt>
    <dgm:pt modelId="{5D4F77FC-22F8-4F1E-AC27-C40E41A845FA}" type="pres">
      <dgm:prSet presAssocID="{70FCC44D-CFE2-4E6C-9DE1-B601AD4F3C8B}" presName="connectorText" presStyleLbl="sibTrans2D1" presStyleIdx="0" presStyleCnt="5"/>
      <dgm:spPr/>
      <dgm:t>
        <a:bodyPr/>
        <a:lstStyle/>
        <a:p>
          <a:endParaRPr lang="en-IN"/>
        </a:p>
      </dgm:t>
    </dgm:pt>
    <dgm:pt modelId="{1EA1130B-BE0E-4CD6-B6B5-A0495813DC9C}" type="pres">
      <dgm:prSet presAssocID="{A5EC4999-11AC-4560-A4F9-49894704249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E0E4C8-C4A9-4413-A37D-6E43AEAC92A6}" type="pres">
      <dgm:prSet presAssocID="{65462EB5-3324-4065-9E7F-3748C79B26C0}" presName="parTrans" presStyleLbl="sibTrans2D1" presStyleIdx="1" presStyleCnt="5"/>
      <dgm:spPr/>
      <dgm:t>
        <a:bodyPr/>
        <a:lstStyle/>
        <a:p>
          <a:endParaRPr lang="en-IN"/>
        </a:p>
      </dgm:t>
    </dgm:pt>
    <dgm:pt modelId="{F305E69E-AC61-46F3-A9B3-1C2DC050080C}" type="pres">
      <dgm:prSet presAssocID="{65462EB5-3324-4065-9E7F-3748C79B26C0}" presName="connectorText" presStyleLbl="sibTrans2D1" presStyleIdx="1" presStyleCnt="5"/>
      <dgm:spPr/>
      <dgm:t>
        <a:bodyPr/>
        <a:lstStyle/>
        <a:p>
          <a:endParaRPr lang="en-IN"/>
        </a:p>
      </dgm:t>
    </dgm:pt>
    <dgm:pt modelId="{0AF0C647-EA13-476A-BC2F-11D262385EFA}" type="pres">
      <dgm:prSet presAssocID="{0FBD57A6-0408-4553-AE35-7401B8789B3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8EB99C-45C3-49B8-8319-0A974B9FB889}" type="pres">
      <dgm:prSet presAssocID="{43F8D953-F2D8-466E-9879-B897DF2624DD}" presName="parTrans" presStyleLbl="sibTrans2D1" presStyleIdx="2" presStyleCnt="5"/>
      <dgm:spPr/>
      <dgm:t>
        <a:bodyPr/>
        <a:lstStyle/>
        <a:p>
          <a:endParaRPr lang="en-IN"/>
        </a:p>
      </dgm:t>
    </dgm:pt>
    <dgm:pt modelId="{2EF8A390-B4E7-4702-9750-EEC3FA02D95C}" type="pres">
      <dgm:prSet presAssocID="{43F8D953-F2D8-466E-9879-B897DF2624DD}" presName="connectorText" presStyleLbl="sibTrans2D1" presStyleIdx="2" presStyleCnt="5"/>
      <dgm:spPr/>
      <dgm:t>
        <a:bodyPr/>
        <a:lstStyle/>
        <a:p>
          <a:endParaRPr lang="en-IN"/>
        </a:p>
      </dgm:t>
    </dgm:pt>
    <dgm:pt modelId="{0E512D03-6A5D-4391-AE60-119992F71E8C}" type="pres">
      <dgm:prSet presAssocID="{4CA25E87-E921-4597-BF2F-0350F1333C9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FB42B93-EC46-4F8B-993D-3B629F39B562}" type="pres">
      <dgm:prSet presAssocID="{D552EA01-A4DD-4D3A-902E-250BA65D5B02}" presName="parTrans" presStyleLbl="sibTrans2D1" presStyleIdx="3" presStyleCnt="5"/>
      <dgm:spPr/>
      <dgm:t>
        <a:bodyPr/>
        <a:lstStyle/>
        <a:p>
          <a:endParaRPr lang="en-IN"/>
        </a:p>
      </dgm:t>
    </dgm:pt>
    <dgm:pt modelId="{F48DB35E-1922-4EA3-8DE3-F1E0D850DD3B}" type="pres">
      <dgm:prSet presAssocID="{D552EA01-A4DD-4D3A-902E-250BA65D5B02}" presName="connectorText" presStyleLbl="sibTrans2D1" presStyleIdx="3" presStyleCnt="5"/>
      <dgm:spPr/>
      <dgm:t>
        <a:bodyPr/>
        <a:lstStyle/>
        <a:p>
          <a:endParaRPr lang="en-IN"/>
        </a:p>
      </dgm:t>
    </dgm:pt>
    <dgm:pt modelId="{56E2182C-3E38-4A7A-8247-BCA572DD8C7E}" type="pres">
      <dgm:prSet presAssocID="{AD5FC2A4-3CD9-47F2-A564-6521FB46267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79B406D-295B-4906-B045-B23A2DC047FE}" type="pres">
      <dgm:prSet presAssocID="{5C4F0404-98DB-4F30-8D5F-E9126368875C}" presName="parTrans" presStyleLbl="sibTrans2D1" presStyleIdx="4" presStyleCnt="5"/>
      <dgm:spPr/>
      <dgm:t>
        <a:bodyPr/>
        <a:lstStyle/>
        <a:p>
          <a:endParaRPr lang="en-IN"/>
        </a:p>
      </dgm:t>
    </dgm:pt>
    <dgm:pt modelId="{78357ADF-9FE1-4345-8C92-C6661F476869}" type="pres">
      <dgm:prSet presAssocID="{5C4F0404-98DB-4F30-8D5F-E9126368875C}" presName="connectorText" presStyleLbl="sibTrans2D1" presStyleIdx="4" presStyleCnt="5"/>
      <dgm:spPr/>
      <dgm:t>
        <a:bodyPr/>
        <a:lstStyle/>
        <a:p>
          <a:endParaRPr lang="en-IN"/>
        </a:p>
      </dgm:t>
    </dgm:pt>
    <dgm:pt modelId="{6066EFFA-6EC6-4435-B61A-D429C87E4FAC}" type="pres">
      <dgm:prSet presAssocID="{0F849A8E-DB27-4A9C-A795-2B6AA9C8257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C61C996-2DE0-4B77-99C3-05B5939BEC16}" type="presOf" srcId="{70FCC44D-CFE2-4E6C-9DE1-B601AD4F3C8B}" destId="{7557AAFF-7EC3-4469-AE1E-53196F0CB969}" srcOrd="0" destOrd="0" presId="urn:microsoft.com/office/officeart/2005/8/layout/radial5"/>
    <dgm:cxn modelId="{FB2F2EC1-1845-4000-BF31-CB0F4A13BEC2}" type="presOf" srcId="{66799465-4F65-4379-AEFD-8E42C3CA4977}" destId="{56A43690-A3A5-465A-BD8E-659725AF0A56}" srcOrd="0" destOrd="0" presId="urn:microsoft.com/office/officeart/2005/8/layout/radial5"/>
    <dgm:cxn modelId="{4EAF6EE9-42ED-4A02-81CC-235866B3910C}" type="presOf" srcId="{65462EB5-3324-4065-9E7F-3748C79B26C0}" destId="{B2E0E4C8-C4A9-4413-A37D-6E43AEAC92A6}" srcOrd="0" destOrd="0" presId="urn:microsoft.com/office/officeart/2005/8/layout/radial5"/>
    <dgm:cxn modelId="{A463A04F-0D1D-442D-9913-FFD7F4D94F69}" type="presOf" srcId="{5C4F0404-98DB-4F30-8D5F-E9126368875C}" destId="{279B406D-295B-4906-B045-B23A2DC047FE}" srcOrd="0" destOrd="0" presId="urn:microsoft.com/office/officeart/2005/8/layout/radial5"/>
    <dgm:cxn modelId="{5E689EB8-47C8-482D-9A87-C709AA646F68}" srcId="{3EAA1FA7-41FD-4FFE-879A-348ABE5A7E5C}" destId="{4CA25E87-E921-4597-BF2F-0350F1333C93}" srcOrd="2" destOrd="0" parTransId="{43F8D953-F2D8-466E-9879-B897DF2624DD}" sibTransId="{DAF3558B-3DEB-4FA4-8D20-B8DB114CCCCD}"/>
    <dgm:cxn modelId="{89DF49E7-5203-4D6A-997A-6C23F64928D0}" type="presOf" srcId="{0FBD57A6-0408-4553-AE35-7401B8789B35}" destId="{0AF0C647-EA13-476A-BC2F-11D262385EFA}" srcOrd="0" destOrd="0" presId="urn:microsoft.com/office/officeart/2005/8/layout/radial5"/>
    <dgm:cxn modelId="{B693963C-9AF5-4848-8828-064AD0944352}" type="presOf" srcId="{A5EC4999-11AC-4560-A4F9-498947042491}" destId="{1EA1130B-BE0E-4CD6-B6B5-A0495813DC9C}" srcOrd="0" destOrd="0" presId="urn:microsoft.com/office/officeart/2005/8/layout/radial5"/>
    <dgm:cxn modelId="{306729EC-1089-4B31-AD94-D267CF8A7B46}" srcId="{3EAA1FA7-41FD-4FFE-879A-348ABE5A7E5C}" destId="{A5EC4999-11AC-4560-A4F9-498947042491}" srcOrd="0" destOrd="0" parTransId="{70FCC44D-CFE2-4E6C-9DE1-B601AD4F3C8B}" sibTransId="{7B389EEC-0412-4859-A3CC-ECF04DE6B7C4}"/>
    <dgm:cxn modelId="{E010E156-8792-47D6-829B-F3E03EE0C8DC}" type="presOf" srcId="{D552EA01-A4DD-4D3A-902E-250BA65D5B02}" destId="{F48DB35E-1922-4EA3-8DE3-F1E0D850DD3B}" srcOrd="1" destOrd="0" presId="urn:microsoft.com/office/officeart/2005/8/layout/radial5"/>
    <dgm:cxn modelId="{8AC66B9A-7CD4-4728-81E0-C0E1345AF7C8}" type="presOf" srcId="{5C4F0404-98DB-4F30-8D5F-E9126368875C}" destId="{78357ADF-9FE1-4345-8C92-C6661F476869}" srcOrd="1" destOrd="0" presId="urn:microsoft.com/office/officeart/2005/8/layout/radial5"/>
    <dgm:cxn modelId="{28BC6A37-4691-4D35-9C7E-BFE035BD0338}" type="presOf" srcId="{4CA25E87-E921-4597-BF2F-0350F1333C93}" destId="{0E512D03-6A5D-4391-AE60-119992F71E8C}" srcOrd="0" destOrd="0" presId="urn:microsoft.com/office/officeart/2005/8/layout/radial5"/>
    <dgm:cxn modelId="{8723D5B3-9B41-4504-8883-BABE7850B2E7}" type="presOf" srcId="{43F8D953-F2D8-466E-9879-B897DF2624DD}" destId="{F58EB99C-45C3-49B8-8319-0A974B9FB889}" srcOrd="0" destOrd="0" presId="urn:microsoft.com/office/officeart/2005/8/layout/radial5"/>
    <dgm:cxn modelId="{36422A37-6B88-406A-B7BD-B8D11657F118}" type="presOf" srcId="{D552EA01-A4DD-4D3A-902E-250BA65D5B02}" destId="{EFB42B93-EC46-4F8B-993D-3B629F39B562}" srcOrd="0" destOrd="0" presId="urn:microsoft.com/office/officeart/2005/8/layout/radial5"/>
    <dgm:cxn modelId="{23FFA9B2-1EC9-4463-B1DD-346FD39B7B04}" srcId="{66799465-4F65-4379-AEFD-8E42C3CA4977}" destId="{3EAA1FA7-41FD-4FFE-879A-348ABE5A7E5C}" srcOrd="0" destOrd="0" parTransId="{8A264594-C58B-4418-B78D-D975560DB175}" sibTransId="{873AE709-EFA0-4A36-AEAE-E86B4AB8F8C5}"/>
    <dgm:cxn modelId="{6D8B8457-CB5D-4E44-B423-3F7A3ADC3F3D}" type="presOf" srcId="{0F849A8E-DB27-4A9C-A795-2B6AA9C8257D}" destId="{6066EFFA-6EC6-4435-B61A-D429C87E4FAC}" srcOrd="0" destOrd="0" presId="urn:microsoft.com/office/officeart/2005/8/layout/radial5"/>
    <dgm:cxn modelId="{40D434B6-3E70-4F4A-9038-2EAA2D2BF7B1}" type="presOf" srcId="{43F8D953-F2D8-466E-9879-B897DF2624DD}" destId="{2EF8A390-B4E7-4702-9750-EEC3FA02D95C}" srcOrd="1" destOrd="0" presId="urn:microsoft.com/office/officeart/2005/8/layout/radial5"/>
    <dgm:cxn modelId="{83428993-8B8D-42A6-926D-17DCEBA8DB34}" srcId="{3EAA1FA7-41FD-4FFE-879A-348ABE5A7E5C}" destId="{0F849A8E-DB27-4A9C-A795-2B6AA9C8257D}" srcOrd="4" destOrd="0" parTransId="{5C4F0404-98DB-4F30-8D5F-E9126368875C}" sibTransId="{64ED5FF6-2CF7-4F17-B042-6EE7CCAF0B4C}"/>
    <dgm:cxn modelId="{861C2BDD-0B59-4ACE-866C-5DD53DEAD2E5}" srcId="{3EAA1FA7-41FD-4FFE-879A-348ABE5A7E5C}" destId="{AD5FC2A4-3CD9-47F2-A564-6521FB46267F}" srcOrd="3" destOrd="0" parTransId="{D552EA01-A4DD-4D3A-902E-250BA65D5B02}" sibTransId="{24E3AB89-E337-42BD-BF90-46CD9A0265D6}"/>
    <dgm:cxn modelId="{719CBD5C-C126-4402-BDEB-20D1831C3C1E}" type="presOf" srcId="{65462EB5-3324-4065-9E7F-3748C79B26C0}" destId="{F305E69E-AC61-46F3-A9B3-1C2DC050080C}" srcOrd="1" destOrd="0" presId="urn:microsoft.com/office/officeart/2005/8/layout/radial5"/>
    <dgm:cxn modelId="{AF0D04E7-FEC5-46DD-AA3D-953A88A3878E}" type="presOf" srcId="{3EAA1FA7-41FD-4FFE-879A-348ABE5A7E5C}" destId="{93BC20E2-42A3-41FA-9C6B-91E6BD65FAD6}" srcOrd="0" destOrd="0" presId="urn:microsoft.com/office/officeart/2005/8/layout/radial5"/>
    <dgm:cxn modelId="{0CAE728A-3E3F-45C1-A636-DE4075AF2638}" type="presOf" srcId="{70FCC44D-CFE2-4E6C-9DE1-B601AD4F3C8B}" destId="{5D4F77FC-22F8-4F1E-AC27-C40E41A845FA}" srcOrd="1" destOrd="0" presId="urn:microsoft.com/office/officeart/2005/8/layout/radial5"/>
    <dgm:cxn modelId="{0269A07F-499D-4225-B9F8-B611AD71FEED}" srcId="{3EAA1FA7-41FD-4FFE-879A-348ABE5A7E5C}" destId="{0FBD57A6-0408-4553-AE35-7401B8789B35}" srcOrd="1" destOrd="0" parTransId="{65462EB5-3324-4065-9E7F-3748C79B26C0}" sibTransId="{0E5380E1-BAA4-4845-85D8-4B628D86B0D4}"/>
    <dgm:cxn modelId="{4538F85C-85D9-454C-84CD-6B122EC53BC4}" type="presOf" srcId="{AD5FC2A4-3CD9-47F2-A564-6521FB46267F}" destId="{56E2182C-3E38-4A7A-8247-BCA572DD8C7E}" srcOrd="0" destOrd="0" presId="urn:microsoft.com/office/officeart/2005/8/layout/radial5"/>
    <dgm:cxn modelId="{F2CAE75A-6D1B-4FC5-A1DD-E0D215C6BB56}" type="presParOf" srcId="{56A43690-A3A5-465A-BD8E-659725AF0A56}" destId="{93BC20E2-42A3-41FA-9C6B-91E6BD65FAD6}" srcOrd="0" destOrd="0" presId="urn:microsoft.com/office/officeart/2005/8/layout/radial5"/>
    <dgm:cxn modelId="{E3F6910E-C32E-4A8A-A551-C3A672DD64B2}" type="presParOf" srcId="{56A43690-A3A5-465A-BD8E-659725AF0A56}" destId="{7557AAFF-7EC3-4469-AE1E-53196F0CB969}" srcOrd="1" destOrd="0" presId="urn:microsoft.com/office/officeart/2005/8/layout/radial5"/>
    <dgm:cxn modelId="{6C298F02-23CE-44DB-96F8-CCE3470B210D}" type="presParOf" srcId="{7557AAFF-7EC3-4469-AE1E-53196F0CB969}" destId="{5D4F77FC-22F8-4F1E-AC27-C40E41A845FA}" srcOrd="0" destOrd="0" presId="urn:microsoft.com/office/officeart/2005/8/layout/radial5"/>
    <dgm:cxn modelId="{6AB06A34-9AF9-4D4B-98F5-294553801D30}" type="presParOf" srcId="{56A43690-A3A5-465A-BD8E-659725AF0A56}" destId="{1EA1130B-BE0E-4CD6-B6B5-A0495813DC9C}" srcOrd="2" destOrd="0" presId="urn:microsoft.com/office/officeart/2005/8/layout/radial5"/>
    <dgm:cxn modelId="{EF35F461-67F3-4E70-A624-49513B771108}" type="presParOf" srcId="{56A43690-A3A5-465A-BD8E-659725AF0A56}" destId="{B2E0E4C8-C4A9-4413-A37D-6E43AEAC92A6}" srcOrd="3" destOrd="0" presId="urn:microsoft.com/office/officeart/2005/8/layout/radial5"/>
    <dgm:cxn modelId="{0D8BA0B0-CFF3-4D68-9210-64A84823D04C}" type="presParOf" srcId="{B2E0E4C8-C4A9-4413-A37D-6E43AEAC92A6}" destId="{F305E69E-AC61-46F3-A9B3-1C2DC050080C}" srcOrd="0" destOrd="0" presId="urn:microsoft.com/office/officeart/2005/8/layout/radial5"/>
    <dgm:cxn modelId="{C3D21A53-ABBB-4666-8985-1713A89B56A9}" type="presParOf" srcId="{56A43690-A3A5-465A-BD8E-659725AF0A56}" destId="{0AF0C647-EA13-476A-BC2F-11D262385EFA}" srcOrd="4" destOrd="0" presId="urn:microsoft.com/office/officeart/2005/8/layout/radial5"/>
    <dgm:cxn modelId="{16D2E797-87F3-4DD0-9EA5-9BDD25A9B617}" type="presParOf" srcId="{56A43690-A3A5-465A-BD8E-659725AF0A56}" destId="{F58EB99C-45C3-49B8-8319-0A974B9FB889}" srcOrd="5" destOrd="0" presId="urn:microsoft.com/office/officeart/2005/8/layout/radial5"/>
    <dgm:cxn modelId="{D040EA19-1CEE-4833-AAF1-C3A0DFFCDE3A}" type="presParOf" srcId="{F58EB99C-45C3-49B8-8319-0A974B9FB889}" destId="{2EF8A390-B4E7-4702-9750-EEC3FA02D95C}" srcOrd="0" destOrd="0" presId="urn:microsoft.com/office/officeart/2005/8/layout/radial5"/>
    <dgm:cxn modelId="{3E4D038E-5CB4-4054-AAD6-E73FEF4BC419}" type="presParOf" srcId="{56A43690-A3A5-465A-BD8E-659725AF0A56}" destId="{0E512D03-6A5D-4391-AE60-119992F71E8C}" srcOrd="6" destOrd="0" presId="urn:microsoft.com/office/officeart/2005/8/layout/radial5"/>
    <dgm:cxn modelId="{629E4912-6078-416A-8D78-130A3560BF5E}" type="presParOf" srcId="{56A43690-A3A5-465A-BD8E-659725AF0A56}" destId="{EFB42B93-EC46-4F8B-993D-3B629F39B562}" srcOrd="7" destOrd="0" presId="urn:microsoft.com/office/officeart/2005/8/layout/radial5"/>
    <dgm:cxn modelId="{611E7E5F-EC53-4718-9333-4184C113C4C7}" type="presParOf" srcId="{EFB42B93-EC46-4F8B-993D-3B629F39B562}" destId="{F48DB35E-1922-4EA3-8DE3-F1E0D850DD3B}" srcOrd="0" destOrd="0" presId="urn:microsoft.com/office/officeart/2005/8/layout/radial5"/>
    <dgm:cxn modelId="{62CE916D-0E6B-4B53-9BBF-99A0EF8BED03}" type="presParOf" srcId="{56A43690-A3A5-465A-BD8E-659725AF0A56}" destId="{56E2182C-3E38-4A7A-8247-BCA572DD8C7E}" srcOrd="8" destOrd="0" presId="urn:microsoft.com/office/officeart/2005/8/layout/radial5"/>
    <dgm:cxn modelId="{A795A417-C979-4EF9-A6E3-11545059A945}" type="presParOf" srcId="{56A43690-A3A5-465A-BD8E-659725AF0A56}" destId="{279B406D-295B-4906-B045-B23A2DC047FE}" srcOrd="9" destOrd="0" presId="urn:microsoft.com/office/officeart/2005/8/layout/radial5"/>
    <dgm:cxn modelId="{A45AF80F-ED88-4291-A300-0915358A3286}" type="presParOf" srcId="{279B406D-295B-4906-B045-B23A2DC047FE}" destId="{78357ADF-9FE1-4345-8C92-C6661F476869}" srcOrd="0" destOrd="0" presId="urn:microsoft.com/office/officeart/2005/8/layout/radial5"/>
    <dgm:cxn modelId="{F135F5FB-6D3C-4472-B1C6-457FB7093BA1}" type="presParOf" srcId="{56A43690-A3A5-465A-BD8E-659725AF0A56}" destId="{6066EFFA-6EC6-4435-B61A-D429C87E4FAC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E3396-88D9-467F-9CF5-52F3AD5E8637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</dgm:pt>
    <dgm:pt modelId="{BFB2E11E-5213-4AD4-B386-886D83CE19A6}">
      <dgm:prSet phldrT="[Text]" custT="1"/>
      <dgm:spPr/>
      <dgm:t>
        <a:bodyPr/>
        <a:lstStyle/>
        <a:p>
          <a:r>
            <a:rPr lang="en-IN" sz="1600" u="sng" dirty="0" smtClean="0"/>
            <a:t>I</a:t>
          </a:r>
          <a:r>
            <a:rPr lang="en-IN" sz="1600" u="none" dirty="0" smtClean="0"/>
            <a:t>CTC – 10</a:t>
          </a:r>
        </a:p>
        <a:p>
          <a:r>
            <a:rPr lang="en-IN" sz="1600" u="none" dirty="0" smtClean="0"/>
            <a:t>HIV Test</a:t>
          </a:r>
        </a:p>
        <a:p>
          <a:r>
            <a:rPr lang="en-IN" sz="1600" dirty="0" smtClean="0"/>
            <a:t>8AM to 1 PM</a:t>
          </a:r>
          <a:r>
            <a:rPr lang="en-IN" sz="2000" dirty="0" smtClean="0"/>
            <a:t> </a:t>
          </a:r>
          <a:endParaRPr lang="en-IN" sz="2000" dirty="0"/>
        </a:p>
      </dgm:t>
    </dgm:pt>
    <dgm:pt modelId="{458066EF-E793-455C-B0ED-5AEB98A83812}" type="parTrans" cxnId="{185046D3-C817-4FCF-BC6E-9E3BF99057E7}">
      <dgm:prSet/>
      <dgm:spPr/>
      <dgm:t>
        <a:bodyPr/>
        <a:lstStyle/>
        <a:p>
          <a:endParaRPr lang="en-IN"/>
        </a:p>
      </dgm:t>
    </dgm:pt>
    <dgm:pt modelId="{54C7460C-9C9D-4DE7-8183-18368A377BB4}" type="sibTrans" cxnId="{185046D3-C817-4FCF-BC6E-9E3BF99057E7}">
      <dgm:prSet/>
      <dgm:spPr/>
      <dgm:t>
        <a:bodyPr/>
        <a:lstStyle/>
        <a:p>
          <a:endParaRPr lang="en-IN"/>
        </a:p>
      </dgm:t>
    </dgm:pt>
    <dgm:pt modelId="{A0FF0D66-822D-4556-AEFF-C4907422CC21}">
      <dgm:prSet phldrT="[Text]" custT="1"/>
      <dgm:spPr/>
      <dgm:t>
        <a:bodyPr/>
        <a:lstStyle/>
        <a:p>
          <a:r>
            <a:rPr lang="en-IN" sz="1400" dirty="0" smtClean="0"/>
            <a:t>RNTCP – 20</a:t>
          </a:r>
        </a:p>
        <a:p>
          <a:r>
            <a:rPr lang="en-IN" sz="1400" dirty="0" smtClean="0"/>
            <a:t>Sputum</a:t>
          </a:r>
        </a:p>
        <a:p>
          <a:r>
            <a:rPr lang="en-IN" sz="1600" dirty="0" smtClean="0"/>
            <a:t>8AM to 1 PM</a:t>
          </a:r>
          <a:endParaRPr lang="en-IN" sz="1600" dirty="0"/>
        </a:p>
      </dgm:t>
    </dgm:pt>
    <dgm:pt modelId="{7B850B43-0C3D-4D23-915B-0E6BDB445F46}" type="parTrans" cxnId="{5875C6E0-CE33-4C4B-87C1-6D40CE242930}">
      <dgm:prSet/>
      <dgm:spPr/>
      <dgm:t>
        <a:bodyPr/>
        <a:lstStyle/>
        <a:p>
          <a:endParaRPr lang="en-IN"/>
        </a:p>
      </dgm:t>
    </dgm:pt>
    <dgm:pt modelId="{16C1E8F1-C979-4BD8-B57C-09F5BAD61E15}" type="sibTrans" cxnId="{5875C6E0-CE33-4C4B-87C1-6D40CE242930}">
      <dgm:prSet/>
      <dgm:spPr/>
      <dgm:t>
        <a:bodyPr/>
        <a:lstStyle/>
        <a:p>
          <a:endParaRPr lang="en-IN"/>
        </a:p>
      </dgm:t>
    </dgm:pt>
    <dgm:pt modelId="{28156DE4-08AD-4C0D-BDD2-AB1E65CED7A0}">
      <dgm:prSet custT="1"/>
      <dgm:spPr/>
      <dgm:t>
        <a:bodyPr/>
        <a:lstStyle/>
        <a:p>
          <a:r>
            <a:rPr lang="en-IN" sz="1600" dirty="0" smtClean="0"/>
            <a:t>Malaria – 10-200</a:t>
          </a:r>
        </a:p>
        <a:p>
          <a:r>
            <a:rPr lang="en-IN" sz="1600" dirty="0" smtClean="0"/>
            <a:t>Slide</a:t>
          </a:r>
        </a:p>
        <a:p>
          <a:r>
            <a:rPr lang="en-IN" sz="1600" dirty="0" smtClean="0"/>
            <a:t>8AM to 1 PM</a:t>
          </a:r>
          <a:endParaRPr lang="en-IN" sz="1600" dirty="0"/>
        </a:p>
      </dgm:t>
    </dgm:pt>
    <dgm:pt modelId="{AA3666D9-3B10-47AB-AE12-879F1A11CE13}" type="parTrans" cxnId="{8246F48F-2C5E-4FA7-936D-69587766353C}">
      <dgm:prSet/>
      <dgm:spPr/>
      <dgm:t>
        <a:bodyPr/>
        <a:lstStyle/>
        <a:p>
          <a:endParaRPr lang="en-IN"/>
        </a:p>
      </dgm:t>
    </dgm:pt>
    <dgm:pt modelId="{E4D0AFAF-1D67-4222-92A0-CD0B0727280E}" type="sibTrans" cxnId="{8246F48F-2C5E-4FA7-936D-69587766353C}">
      <dgm:prSet/>
      <dgm:spPr/>
      <dgm:t>
        <a:bodyPr/>
        <a:lstStyle/>
        <a:p>
          <a:endParaRPr lang="en-IN"/>
        </a:p>
      </dgm:t>
    </dgm:pt>
    <dgm:pt modelId="{4917CCFC-D894-436C-AA65-9DA431AB07A4}">
      <dgm:prSet custT="1"/>
      <dgm:spPr/>
      <dgm:t>
        <a:bodyPr/>
        <a:lstStyle/>
        <a:p>
          <a:r>
            <a:rPr lang="en-IN" sz="1600" dirty="0" smtClean="0"/>
            <a:t>SNCU – 10</a:t>
          </a:r>
        </a:p>
        <a:p>
          <a:r>
            <a:rPr lang="en-IN" sz="1600" dirty="0" smtClean="0"/>
            <a:t>All</a:t>
          </a:r>
        </a:p>
        <a:p>
          <a:r>
            <a:rPr lang="en-IN" sz="1600" dirty="0" smtClean="0"/>
            <a:t>8AM to 1 PM</a:t>
          </a:r>
          <a:endParaRPr lang="en-IN" sz="1600" dirty="0"/>
        </a:p>
      </dgm:t>
    </dgm:pt>
    <dgm:pt modelId="{17E0FA80-6975-4E06-AA25-4F6DE28EB1FD}" type="parTrans" cxnId="{9F62DD9F-3884-4A5F-84DE-893E105BE84B}">
      <dgm:prSet/>
      <dgm:spPr/>
      <dgm:t>
        <a:bodyPr/>
        <a:lstStyle/>
        <a:p>
          <a:endParaRPr lang="en-IN"/>
        </a:p>
      </dgm:t>
    </dgm:pt>
    <dgm:pt modelId="{7982EDD0-5924-4E8F-98E4-6B714E1B45ED}" type="sibTrans" cxnId="{9F62DD9F-3884-4A5F-84DE-893E105BE84B}">
      <dgm:prSet/>
      <dgm:spPr/>
      <dgm:t>
        <a:bodyPr/>
        <a:lstStyle/>
        <a:p>
          <a:endParaRPr lang="en-IN"/>
        </a:p>
      </dgm:t>
    </dgm:pt>
    <dgm:pt modelId="{E7D009FE-5512-41D8-BF05-0A577EB2F783}">
      <dgm:prSet custT="1"/>
      <dgm:spPr/>
      <dgm:t>
        <a:bodyPr/>
        <a:lstStyle/>
        <a:p>
          <a:r>
            <a:rPr lang="en-IN" sz="1600" dirty="0" smtClean="0"/>
            <a:t>Regular – 100-150</a:t>
          </a:r>
        </a:p>
        <a:p>
          <a:r>
            <a:rPr lang="en-IN" sz="1600" dirty="0" smtClean="0"/>
            <a:t>All</a:t>
          </a:r>
        </a:p>
        <a:p>
          <a:r>
            <a:rPr lang="en-IN" sz="2000" dirty="0" smtClean="0"/>
            <a:t>??</a:t>
          </a:r>
          <a:endParaRPr lang="en-IN" sz="2000" dirty="0"/>
        </a:p>
      </dgm:t>
    </dgm:pt>
    <dgm:pt modelId="{17FF9D63-D9EA-4C95-ADDD-1524560FADB4}" type="parTrans" cxnId="{89F81A00-3D13-429A-9EDA-059CA80E3F37}">
      <dgm:prSet/>
      <dgm:spPr/>
      <dgm:t>
        <a:bodyPr/>
        <a:lstStyle/>
        <a:p>
          <a:endParaRPr lang="en-IN"/>
        </a:p>
      </dgm:t>
    </dgm:pt>
    <dgm:pt modelId="{BE57C973-FD49-42E8-A6ED-8D812A62A468}" type="sibTrans" cxnId="{89F81A00-3D13-429A-9EDA-059CA80E3F37}">
      <dgm:prSet/>
      <dgm:spPr/>
      <dgm:t>
        <a:bodyPr/>
        <a:lstStyle/>
        <a:p>
          <a:endParaRPr lang="en-IN"/>
        </a:p>
      </dgm:t>
    </dgm:pt>
    <dgm:pt modelId="{29E2524B-6084-4EA8-9504-B19BB5CB35A5}" type="pres">
      <dgm:prSet presAssocID="{475E3396-88D9-467F-9CF5-52F3AD5E8637}" presName="Name0" presStyleCnt="0">
        <dgm:presLayoutVars>
          <dgm:dir/>
          <dgm:resizeHandles val="exact"/>
        </dgm:presLayoutVars>
      </dgm:prSet>
      <dgm:spPr/>
    </dgm:pt>
    <dgm:pt modelId="{1A02C97B-265E-4904-A30F-9E303306D9A4}" type="pres">
      <dgm:prSet presAssocID="{475E3396-88D9-467F-9CF5-52F3AD5E8637}" presName="fgShape" presStyleLbl="fgShp" presStyleIdx="0" presStyleCnt="1"/>
      <dgm:spPr/>
    </dgm:pt>
    <dgm:pt modelId="{05BDA438-21D3-4376-9024-8529CAE04E7A}" type="pres">
      <dgm:prSet presAssocID="{475E3396-88D9-467F-9CF5-52F3AD5E8637}" presName="linComp" presStyleCnt="0"/>
      <dgm:spPr/>
    </dgm:pt>
    <dgm:pt modelId="{00EEA9C4-5482-485B-A67A-19EAC8EE1D39}" type="pres">
      <dgm:prSet presAssocID="{BFB2E11E-5213-4AD4-B386-886D83CE19A6}" presName="compNode" presStyleCnt="0"/>
      <dgm:spPr/>
    </dgm:pt>
    <dgm:pt modelId="{4AB7EEBB-66BA-4DFB-9F83-2E1C2A14D680}" type="pres">
      <dgm:prSet presAssocID="{BFB2E11E-5213-4AD4-B386-886D83CE19A6}" presName="bkgdShape" presStyleLbl="node1" presStyleIdx="0" presStyleCnt="5" custLinFactNeighborX="-119" custLinFactNeighborY="-6526"/>
      <dgm:spPr/>
      <dgm:t>
        <a:bodyPr/>
        <a:lstStyle/>
        <a:p>
          <a:endParaRPr lang="en-IN"/>
        </a:p>
      </dgm:t>
    </dgm:pt>
    <dgm:pt modelId="{9B8A6CC7-A256-4D1D-BE27-7A84ADAF8473}" type="pres">
      <dgm:prSet presAssocID="{BFB2E11E-5213-4AD4-B386-886D83CE19A6}" presName="nodeTx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E1612E9-8A82-47B1-8671-45A4AD1C29DF}" type="pres">
      <dgm:prSet presAssocID="{BFB2E11E-5213-4AD4-B386-886D83CE19A6}" presName="invisiNode" presStyleLbl="node1" presStyleIdx="0" presStyleCnt="5"/>
      <dgm:spPr/>
    </dgm:pt>
    <dgm:pt modelId="{C94254EC-6E55-4DBE-AC6A-AD540DA4A5E9}" type="pres">
      <dgm:prSet presAssocID="{BFB2E11E-5213-4AD4-B386-886D83CE19A6}" presName="imagNode" presStyleLbl="fgImgPlace1" presStyleIdx="0" presStyleCnt="5" custScaleX="67585" custScaleY="6288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</dgm:spPr>
    </dgm:pt>
    <dgm:pt modelId="{20047D06-8C8B-4CFB-9C80-968D1729D69F}" type="pres">
      <dgm:prSet presAssocID="{54C7460C-9C9D-4DE7-8183-18368A377BB4}" presName="sibTrans" presStyleLbl="sibTrans2D1" presStyleIdx="0" presStyleCnt="0"/>
      <dgm:spPr/>
      <dgm:t>
        <a:bodyPr/>
        <a:lstStyle/>
        <a:p>
          <a:endParaRPr lang="en-IN"/>
        </a:p>
      </dgm:t>
    </dgm:pt>
    <dgm:pt modelId="{ABD649E4-5188-4773-B6FB-D4AE489778CE}" type="pres">
      <dgm:prSet presAssocID="{A0FF0D66-822D-4556-AEFF-C4907422CC21}" presName="compNode" presStyleCnt="0"/>
      <dgm:spPr/>
    </dgm:pt>
    <dgm:pt modelId="{CBE923E0-E1A6-4C0C-B9C9-811A6C429161}" type="pres">
      <dgm:prSet presAssocID="{A0FF0D66-822D-4556-AEFF-C4907422CC21}" presName="bkgdShape" presStyleLbl="node1" presStyleIdx="1" presStyleCnt="5"/>
      <dgm:spPr/>
      <dgm:t>
        <a:bodyPr/>
        <a:lstStyle/>
        <a:p>
          <a:endParaRPr lang="en-IN"/>
        </a:p>
      </dgm:t>
    </dgm:pt>
    <dgm:pt modelId="{28CFB14D-296C-46E4-AC10-42A4A3FFA3A8}" type="pres">
      <dgm:prSet presAssocID="{A0FF0D66-822D-4556-AEFF-C4907422CC21}" presName="nodeT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684E169-2DDB-4FA5-87FE-B7692038FED3}" type="pres">
      <dgm:prSet presAssocID="{A0FF0D66-822D-4556-AEFF-C4907422CC21}" presName="invisiNode" presStyleLbl="node1" presStyleIdx="1" presStyleCnt="5"/>
      <dgm:spPr/>
    </dgm:pt>
    <dgm:pt modelId="{B6F2CEC1-5076-4045-B680-29E6AAB31FE9}" type="pres">
      <dgm:prSet presAssocID="{A0FF0D66-822D-4556-AEFF-C4907422CC21}" presName="imagNode" presStyleLbl="fgImgPlace1" presStyleIdx="1" presStyleCnt="5" custScaleX="77098" custScaleY="7133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A6335F76-67F5-44A0-9C25-8EE001A34E92}" type="pres">
      <dgm:prSet presAssocID="{16C1E8F1-C979-4BD8-B57C-09F5BAD61E15}" presName="sibTrans" presStyleLbl="sibTrans2D1" presStyleIdx="0" presStyleCnt="0"/>
      <dgm:spPr/>
      <dgm:t>
        <a:bodyPr/>
        <a:lstStyle/>
        <a:p>
          <a:endParaRPr lang="en-IN"/>
        </a:p>
      </dgm:t>
    </dgm:pt>
    <dgm:pt modelId="{E0104075-E4B1-4575-8512-46B634F950DC}" type="pres">
      <dgm:prSet presAssocID="{28156DE4-08AD-4C0D-BDD2-AB1E65CED7A0}" presName="compNode" presStyleCnt="0"/>
      <dgm:spPr/>
    </dgm:pt>
    <dgm:pt modelId="{2D2CCFE1-145B-4C3C-BD60-C517A8C0635E}" type="pres">
      <dgm:prSet presAssocID="{28156DE4-08AD-4C0D-BDD2-AB1E65CED7A0}" presName="bkgdShape" presStyleLbl="node1" presStyleIdx="2" presStyleCnt="5"/>
      <dgm:spPr/>
      <dgm:t>
        <a:bodyPr/>
        <a:lstStyle/>
        <a:p>
          <a:endParaRPr lang="en-IN"/>
        </a:p>
      </dgm:t>
    </dgm:pt>
    <dgm:pt modelId="{1BC4096F-C150-493A-9367-CC0BE8D20D29}" type="pres">
      <dgm:prSet presAssocID="{28156DE4-08AD-4C0D-BDD2-AB1E65CED7A0}" presName="nodeT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97D27CB-CE14-43EB-A01C-A9254780EBC1}" type="pres">
      <dgm:prSet presAssocID="{28156DE4-08AD-4C0D-BDD2-AB1E65CED7A0}" presName="invisiNode" presStyleLbl="node1" presStyleIdx="2" presStyleCnt="5"/>
      <dgm:spPr/>
    </dgm:pt>
    <dgm:pt modelId="{8BC0FA44-031B-4283-B975-DC18CE1D5B59}" type="pres">
      <dgm:prSet presAssocID="{28156DE4-08AD-4C0D-BDD2-AB1E65CED7A0}" presName="imagNode" presStyleLbl="fgImgPlace1" presStyleIdx="2" presStyleCnt="5" custScaleX="71508" custScaleY="6288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</dgm:spPr>
    </dgm:pt>
    <dgm:pt modelId="{DE10302F-B30D-4751-B064-EB8101081DB1}" type="pres">
      <dgm:prSet presAssocID="{E4D0AFAF-1D67-4222-92A0-CD0B0727280E}" presName="sibTrans" presStyleLbl="sibTrans2D1" presStyleIdx="0" presStyleCnt="0"/>
      <dgm:spPr/>
      <dgm:t>
        <a:bodyPr/>
        <a:lstStyle/>
        <a:p>
          <a:endParaRPr lang="en-IN"/>
        </a:p>
      </dgm:t>
    </dgm:pt>
    <dgm:pt modelId="{8A199344-D73F-451D-AD45-9908A60B0333}" type="pres">
      <dgm:prSet presAssocID="{4917CCFC-D894-436C-AA65-9DA431AB07A4}" presName="compNode" presStyleCnt="0"/>
      <dgm:spPr/>
    </dgm:pt>
    <dgm:pt modelId="{5DEC1859-3237-4421-9F69-CD181A0B6D13}" type="pres">
      <dgm:prSet presAssocID="{4917CCFC-D894-436C-AA65-9DA431AB07A4}" presName="bkgdShape" presStyleLbl="node1" presStyleIdx="3" presStyleCnt="5"/>
      <dgm:spPr/>
      <dgm:t>
        <a:bodyPr/>
        <a:lstStyle/>
        <a:p>
          <a:endParaRPr lang="en-IN"/>
        </a:p>
      </dgm:t>
    </dgm:pt>
    <dgm:pt modelId="{55047285-CF0F-489B-998D-419FDBD026FF}" type="pres">
      <dgm:prSet presAssocID="{4917CCFC-D894-436C-AA65-9DA431AB07A4}" presName="nodeT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C133A4D-833D-4174-B854-D101F758600C}" type="pres">
      <dgm:prSet presAssocID="{4917CCFC-D894-436C-AA65-9DA431AB07A4}" presName="invisiNode" presStyleLbl="node1" presStyleIdx="3" presStyleCnt="5"/>
      <dgm:spPr/>
    </dgm:pt>
    <dgm:pt modelId="{5864C443-E08D-4327-B82B-C47779C78512}" type="pres">
      <dgm:prSet presAssocID="{4917CCFC-D894-436C-AA65-9DA431AB07A4}" presName="imagNode" presStyleLbl="fgImgPlace1" presStyleIdx="3" presStyleCnt="5" custScaleX="66883" custScaleY="62887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8F259E17-7F57-429A-ACE5-2783B88AC022}" type="pres">
      <dgm:prSet presAssocID="{7982EDD0-5924-4E8F-98E4-6B714E1B45ED}" presName="sibTrans" presStyleLbl="sibTrans2D1" presStyleIdx="0" presStyleCnt="0"/>
      <dgm:spPr/>
      <dgm:t>
        <a:bodyPr/>
        <a:lstStyle/>
        <a:p>
          <a:endParaRPr lang="en-IN"/>
        </a:p>
      </dgm:t>
    </dgm:pt>
    <dgm:pt modelId="{EAE376AA-AD3B-459A-96EA-F1BD4B75349D}" type="pres">
      <dgm:prSet presAssocID="{E7D009FE-5512-41D8-BF05-0A577EB2F783}" presName="compNode" presStyleCnt="0"/>
      <dgm:spPr/>
    </dgm:pt>
    <dgm:pt modelId="{2BB9E8AD-9B57-4CA4-A111-80D22683133C}" type="pres">
      <dgm:prSet presAssocID="{E7D009FE-5512-41D8-BF05-0A577EB2F783}" presName="bkgdShape" presStyleLbl="node1" presStyleIdx="4" presStyleCnt="5"/>
      <dgm:spPr/>
      <dgm:t>
        <a:bodyPr/>
        <a:lstStyle/>
        <a:p>
          <a:endParaRPr lang="en-IN"/>
        </a:p>
      </dgm:t>
    </dgm:pt>
    <dgm:pt modelId="{13D2B8F2-75C0-4E9A-A186-A27214C7FE38}" type="pres">
      <dgm:prSet presAssocID="{E7D009FE-5512-41D8-BF05-0A577EB2F783}" presName="nodeT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E9AD1E6-B9AD-4B59-965A-D403EB7970D1}" type="pres">
      <dgm:prSet presAssocID="{E7D009FE-5512-41D8-BF05-0A577EB2F783}" presName="invisiNode" presStyleLbl="node1" presStyleIdx="4" presStyleCnt="5"/>
      <dgm:spPr/>
    </dgm:pt>
    <dgm:pt modelId="{300308EF-0A47-4D03-89B9-B675B523B107}" type="pres">
      <dgm:prSet presAssocID="{E7D009FE-5512-41D8-BF05-0A577EB2F783}" presName="imagNode" presStyleLbl="fgImgPlace1" presStyleIdx="4" presStyleCnt="5" custScaleX="72473" custScaleY="7133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</dgm:pt>
  </dgm:ptLst>
  <dgm:cxnLst>
    <dgm:cxn modelId="{9AA28D01-1B4F-4292-BCEF-30472790FE6A}" type="presOf" srcId="{E7D009FE-5512-41D8-BF05-0A577EB2F783}" destId="{13D2B8F2-75C0-4E9A-A186-A27214C7FE38}" srcOrd="1" destOrd="0" presId="urn:microsoft.com/office/officeart/2005/8/layout/hList7"/>
    <dgm:cxn modelId="{6AF6D6F8-A4E3-479E-A40F-F4BDCEBFB0E8}" type="presOf" srcId="{54C7460C-9C9D-4DE7-8183-18368A377BB4}" destId="{20047D06-8C8B-4CFB-9C80-968D1729D69F}" srcOrd="0" destOrd="0" presId="urn:microsoft.com/office/officeart/2005/8/layout/hList7"/>
    <dgm:cxn modelId="{7C742831-92C0-4DBA-A180-3022BD1972C3}" type="presOf" srcId="{4917CCFC-D894-436C-AA65-9DA431AB07A4}" destId="{5DEC1859-3237-4421-9F69-CD181A0B6D13}" srcOrd="0" destOrd="0" presId="urn:microsoft.com/office/officeart/2005/8/layout/hList7"/>
    <dgm:cxn modelId="{9F62DD9F-3884-4A5F-84DE-893E105BE84B}" srcId="{475E3396-88D9-467F-9CF5-52F3AD5E8637}" destId="{4917CCFC-D894-436C-AA65-9DA431AB07A4}" srcOrd="3" destOrd="0" parTransId="{17E0FA80-6975-4E06-AA25-4F6DE28EB1FD}" sibTransId="{7982EDD0-5924-4E8F-98E4-6B714E1B45ED}"/>
    <dgm:cxn modelId="{1CA02C3B-E85C-471C-A186-F9219D36F14E}" type="presOf" srcId="{4917CCFC-D894-436C-AA65-9DA431AB07A4}" destId="{55047285-CF0F-489B-998D-419FDBD026FF}" srcOrd="1" destOrd="0" presId="urn:microsoft.com/office/officeart/2005/8/layout/hList7"/>
    <dgm:cxn modelId="{89F81A00-3D13-429A-9EDA-059CA80E3F37}" srcId="{475E3396-88D9-467F-9CF5-52F3AD5E8637}" destId="{E7D009FE-5512-41D8-BF05-0A577EB2F783}" srcOrd="4" destOrd="0" parTransId="{17FF9D63-D9EA-4C95-ADDD-1524560FADB4}" sibTransId="{BE57C973-FD49-42E8-A6ED-8D812A62A468}"/>
    <dgm:cxn modelId="{A090F8E1-7109-4AB5-9914-3E42514E6B93}" type="presOf" srcId="{16C1E8F1-C979-4BD8-B57C-09F5BAD61E15}" destId="{A6335F76-67F5-44A0-9C25-8EE001A34E92}" srcOrd="0" destOrd="0" presId="urn:microsoft.com/office/officeart/2005/8/layout/hList7"/>
    <dgm:cxn modelId="{AD1AC0F9-8ED7-4DBB-B45B-AC3DE0B311B1}" type="presOf" srcId="{BFB2E11E-5213-4AD4-B386-886D83CE19A6}" destId="{9B8A6CC7-A256-4D1D-BE27-7A84ADAF8473}" srcOrd="1" destOrd="0" presId="urn:microsoft.com/office/officeart/2005/8/layout/hList7"/>
    <dgm:cxn modelId="{4316E9AE-E5FC-42B7-B4D7-E3ADD863316F}" type="presOf" srcId="{28156DE4-08AD-4C0D-BDD2-AB1E65CED7A0}" destId="{2D2CCFE1-145B-4C3C-BD60-C517A8C0635E}" srcOrd="0" destOrd="0" presId="urn:microsoft.com/office/officeart/2005/8/layout/hList7"/>
    <dgm:cxn modelId="{F50994DD-1498-4B45-A90B-972187E2DBAF}" type="presOf" srcId="{E7D009FE-5512-41D8-BF05-0A577EB2F783}" destId="{2BB9E8AD-9B57-4CA4-A111-80D22683133C}" srcOrd="0" destOrd="0" presId="urn:microsoft.com/office/officeart/2005/8/layout/hList7"/>
    <dgm:cxn modelId="{185046D3-C817-4FCF-BC6E-9E3BF99057E7}" srcId="{475E3396-88D9-467F-9CF5-52F3AD5E8637}" destId="{BFB2E11E-5213-4AD4-B386-886D83CE19A6}" srcOrd="0" destOrd="0" parTransId="{458066EF-E793-455C-B0ED-5AEB98A83812}" sibTransId="{54C7460C-9C9D-4DE7-8183-18368A377BB4}"/>
    <dgm:cxn modelId="{B7A76267-9F16-43EC-9CD6-BA31F0E44A62}" type="presOf" srcId="{A0FF0D66-822D-4556-AEFF-C4907422CC21}" destId="{CBE923E0-E1A6-4C0C-B9C9-811A6C429161}" srcOrd="0" destOrd="0" presId="urn:microsoft.com/office/officeart/2005/8/layout/hList7"/>
    <dgm:cxn modelId="{4BEDE87E-0FF9-42B5-A3F8-81A74FA3EB4F}" type="presOf" srcId="{BFB2E11E-5213-4AD4-B386-886D83CE19A6}" destId="{4AB7EEBB-66BA-4DFB-9F83-2E1C2A14D680}" srcOrd="0" destOrd="0" presId="urn:microsoft.com/office/officeart/2005/8/layout/hList7"/>
    <dgm:cxn modelId="{CA781EED-8204-4E4F-9D0E-012A13588573}" type="presOf" srcId="{A0FF0D66-822D-4556-AEFF-C4907422CC21}" destId="{28CFB14D-296C-46E4-AC10-42A4A3FFA3A8}" srcOrd="1" destOrd="0" presId="urn:microsoft.com/office/officeart/2005/8/layout/hList7"/>
    <dgm:cxn modelId="{9B40EBDE-F3FB-44E9-A6B2-3027245A5145}" type="presOf" srcId="{28156DE4-08AD-4C0D-BDD2-AB1E65CED7A0}" destId="{1BC4096F-C150-493A-9367-CC0BE8D20D29}" srcOrd="1" destOrd="0" presId="urn:microsoft.com/office/officeart/2005/8/layout/hList7"/>
    <dgm:cxn modelId="{F23BB9B8-2F92-46BE-A240-720AB3F8F2B5}" type="presOf" srcId="{7982EDD0-5924-4E8F-98E4-6B714E1B45ED}" destId="{8F259E17-7F57-429A-ACE5-2783B88AC022}" srcOrd="0" destOrd="0" presId="urn:microsoft.com/office/officeart/2005/8/layout/hList7"/>
    <dgm:cxn modelId="{46CC35D5-78B5-496F-A959-F146A36F422F}" type="presOf" srcId="{475E3396-88D9-467F-9CF5-52F3AD5E8637}" destId="{29E2524B-6084-4EA8-9504-B19BB5CB35A5}" srcOrd="0" destOrd="0" presId="urn:microsoft.com/office/officeart/2005/8/layout/hList7"/>
    <dgm:cxn modelId="{5875C6E0-CE33-4C4B-87C1-6D40CE242930}" srcId="{475E3396-88D9-467F-9CF5-52F3AD5E8637}" destId="{A0FF0D66-822D-4556-AEFF-C4907422CC21}" srcOrd="1" destOrd="0" parTransId="{7B850B43-0C3D-4D23-915B-0E6BDB445F46}" sibTransId="{16C1E8F1-C979-4BD8-B57C-09F5BAD61E15}"/>
    <dgm:cxn modelId="{98FF80AD-A1C3-405C-9300-2ADA1FEA2138}" type="presOf" srcId="{E4D0AFAF-1D67-4222-92A0-CD0B0727280E}" destId="{DE10302F-B30D-4751-B064-EB8101081DB1}" srcOrd="0" destOrd="0" presId="urn:microsoft.com/office/officeart/2005/8/layout/hList7"/>
    <dgm:cxn modelId="{8246F48F-2C5E-4FA7-936D-69587766353C}" srcId="{475E3396-88D9-467F-9CF5-52F3AD5E8637}" destId="{28156DE4-08AD-4C0D-BDD2-AB1E65CED7A0}" srcOrd="2" destOrd="0" parTransId="{AA3666D9-3B10-47AB-AE12-879F1A11CE13}" sibTransId="{E4D0AFAF-1D67-4222-92A0-CD0B0727280E}"/>
    <dgm:cxn modelId="{41FE9959-D94E-4F4B-BEF1-259F7637E7D9}" type="presParOf" srcId="{29E2524B-6084-4EA8-9504-B19BB5CB35A5}" destId="{1A02C97B-265E-4904-A30F-9E303306D9A4}" srcOrd="0" destOrd="0" presId="urn:microsoft.com/office/officeart/2005/8/layout/hList7"/>
    <dgm:cxn modelId="{2B98A9E5-B224-44D6-98D4-34745AEE5B20}" type="presParOf" srcId="{29E2524B-6084-4EA8-9504-B19BB5CB35A5}" destId="{05BDA438-21D3-4376-9024-8529CAE04E7A}" srcOrd="1" destOrd="0" presId="urn:microsoft.com/office/officeart/2005/8/layout/hList7"/>
    <dgm:cxn modelId="{226E21E0-4035-4ACE-879F-EB2F2F7FEF85}" type="presParOf" srcId="{05BDA438-21D3-4376-9024-8529CAE04E7A}" destId="{00EEA9C4-5482-485B-A67A-19EAC8EE1D39}" srcOrd="0" destOrd="0" presId="urn:microsoft.com/office/officeart/2005/8/layout/hList7"/>
    <dgm:cxn modelId="{BED4A43D-772A-40A6-9BFB-D97FDFB881F2}" type="presParOf" srcId="{00EEA9C4-5482-485B-A67A-19EAC8EE1D39}" destId="{4AB7EEBB-66BA-4DFB-9F83-2E1C2A14D680}" srcOrd="0" destOrd="0" presId="urn:microsoft.com/office/officeart/2005/8/layout/hList7"/>
    <dgm:cxn modelId="{B3AA823C-D776-4C1B-BBB4-D6FE247683EE}" type="presParOf" srcId="{00EEA9C4-5482-485B-A67A-19EAC8EE1D39}" destId="{9B8A6CC7-A256-4D1D-BE27-7A84ADAF8473}" srcOrd="1" destOrd="0" presId="urn:microsoft.com/office/officeart/2005/8/layout/hList7"/>
    <dgm:cxn modelId="{9AFEFBF5-B845-459A-A133-142E75238A3D}" type="presParOf" srcId="{00EEA9C4-5482-485B-A67A-19EAC8EE1D39}" destId="{7E1612E9-8A82-47B1-8671-45A4AD1C29DF}" srcOrd="2" destOrd="0" presId="urn:microsoft.com/office/officeart/2005/8/layout/hList7"/>
    <dgm:cxn modelId="{4665E30E-5EC5-4434-B2BD-9C43905C91E3}" type="presParOf" srcId="{00EEA9C4-5482-485B-A67A-19EAC8EE1D39}" destId="{C94254EC-6E55-4DBE-AC6A-AD540DA4A5E9}" srcOrd="3" destOrd="0" presId="urn:microsoft.com/office/officeart/2005/8/layout/hList7"/>
    <dgm:cxn modelId="{138FD934-6C8C-4036-BC1A-730027881878}" type="presParOf" srcId="{05BDA438-21D3-4376-9024-8529CAE04E7A}" destId="{20047D06-8C8B-4CFB-9C80-968D1729D69F}" srcOrd="1" destOrd="0" presId="urn:microsoft.com/office/officeart/2005/8/layout/hList7"/>
    <dgm:cxn modelId="{BFF30E4F-AD05-4033-9689-4467461E80AF}" type="presParOf" srcId="{05BDA438-21D3-4376-9024-8529CAE04E7A}" destId="{ABD649E4-5188-4773-B6FB-D4AE489778CE}" srcOrd="2" destOrd="0" presId="urn:microsoft.com/office/officeart/2005/8/layout/hList7"/>
    <dgm:cxn modelId="{8776BEA4-E76D-4385-8C58-85FBA4642BFC}" type="presParOf" srcId="{ABD649E4-5188-4773-B6FB-D4AE489778CE}" destId="{CBE923E0-E1A6-4C0C-B9C9-811A6C429161}" srcOrd="0" destOrd="0" presId="urn:microsoft.com/office/officeart/2005/8/layout/hList7"/>
    <dgm:cxn modelId="{D23F36E5-D31D-4310-9B1D-290348F303D3}" type="presParOf" srcId="{ABD649E4-5188-4773-B6FB-D4AE489778CE}" destId="{28CFB14D-296C-46E4-AC10-42A4A3FFA3A8}" srcOrd="1" destOrd="0" presId="urn:microsoft.com/office/officeart/2005/8/layout/hList7"/>
    <dgm:cxn modelId="{7AE70504-797C-4674-BB40-4D9A55611199}" type="presParOf" srcId="{ABD649E4-5188-4773-B6FB-D4AE489778CE}" destId="{6684E169-2DDB-4FA5-87FE-B7692038FED3}" srcOrd="2" destOrd="0" presId="urn:microsoft.com/office/officeart/2005/8/layout/hList7"/>
    <dgm:cxn modelId="{FA8F91CB-0B6D-4F5E-8A1F-C16BDC1758D3}" type="presParOf" srcId="{ABD649E4-5188-4773-B6FB-D4AE489778CE}" destId="{B6F2CEC1-5076-4045-B680-29E6AAB31FE9}" srcOrd="3" destOrd="0" presId="urn:microsoft.com/office/officeart/2005/8/layout/hList7"/>
    <dgm:cxn modelId="{57311A45-6B9A-438A-9AFA-B931275A21F2}" type="presParOf" srcId="{05BDA438-21D3-4376-9024-8529CAE04E7A}" destId="{A6335F76-67F5-44A0-9C25-8EE001A34E92}" srcOrd="3" destOrd="0" presId="urn:microsoft.com/office/officeart/2005/8/layout/hList7"/>
    <dgm:cxn modelId="{D96BCB85-4D00-48CE-BCF8-319CE810C3DA}" type="presParOf" srcId="{05BDA438-21D3-4376-9024-8529CAE04E7A}" destId="{E0104075-E4B1-4575-8512-46B634F950DC}" srcOrd="4" destOrd="0" presId="urn:microsoft.com/office/officeart/2005/8/layout/hList7"/>
    <dgm:cxn modelId="{7A5DFCE7-40B8-438D-89FA-7538F9D2DC6D}" type="presParOf" srcId="{E0104075-E4B1-4575-8512-46B634F950DC}" destId="{2D2CCFE1-145B-4C3C-BD60-C517A8C0635E}" srcOrd="0" destOrd="0" presId="urn:microsoft.com/office/officeart/2005/8/layout/hList7"/>
    <dgm:cxn modelId="{DF1E41EE-C31A-411B-9063-FCC56DDB5A46}" type="presParOf" srcId="{E0104075-E4B1-4575-8512-46B634F950DC}" destId="{1BC4096F-C150-493A-9367-CC0BE8D20D29}" srcOrd="1" destOrd="0" presId="urn:microsoft.com/office/officeart/2005/8/layout/hList7"/>
    <dgm:cxn modelId="{33121FD4-194C-4981-BA0B-2B37BD64E70B}" type="presParOf" srcId="{E0104075-E4B1-4575-8512-46B634F950DC}" destId="{697D27CB-CE14-43EB-A01C-A9254780EBC1}" srcOrd="2" destOrd="0" presId="urn:microsoft.com/office/officeart/2005/8/layout/hList7"/>
    <dgm:cxn modelId="{89B56EC1-0948-4277-AA36-47FCF1AF2AB3}" type="presParOf" srcId="{E0104075-E4B1-4575-8512-46B634F950DC}" destId="{8BC0FA44-031B-4283-B975-DC18CE1D5B59}" srcOrd="3" destOrd="0" presId="urn:microsoft.com/office/officeart/2005/8/layout/hList7"/>
    <dgm:cxn modelId="{C711354D-6EA6-42BC-86D2-2294336443F6}" type="presParOf" srcId="{05BDA438-21D3-4376-9024-8529CAE04E7A}" destId="{DE10302F-B30D-4751-B064-EB8101081DB1}" srcOrd="5" destOrd="0" presId="urn:microsoft.com/office/officeart/2005/8/layout/hList7"/>
    <dgm:cxn modelId="{7067BE0D-BF66-435C-BE57-5DC63985E3E8}" type="presParOf" srcId="{05BDA438-21D3-4376-9024-8529CAE04E7A}" destId="{8A199344-D73F-451D-AD45-9908A60B0333}" srcOrd="6" destOrd="0" presId="urn:microsoft.com/office/officeart/2005/8/layout/hList7"/>
    <dgm:cxn modelId="{AF6A08AF-F362-4570-8122-8530339A56C2}" type="presParOf" srcId="{8A199344-D73F-451D-AD45-9908A60B0333}" destId="{5DEC1859-3237-4421-9F69-CD181A0B6D13}" srcOrd="0" destOrd="0" presId="urn:microsoft.com/office/officeart/2005/8/layout/hList7"/>
    <dgm:cxn modelId="{B33FB1C2-2AE3-4EB7-9649-7C4915951379}" type="presParOf" srcId="{8A199344-D73F-451D-AD45-9908A60B0333}" destId="{55047285-CF0F-489B-998D-419FDBD026FF}" srcOrd="1" destOrd="0" presId="urn:microsoft.com/office/officeart/2005/8/layout/hList7"/>
    <dgm:cxn modelId="{9B6C710D-FA9F-40AF-A7E1-22908E210013}" type="presParOf" srcId="{8A199344-D73F-451D-AD45-9908A60B0333}" destId="{BC133A4D-833D-4174-B854-D101F758600C}" srcOrd="2" destOrd="0" presId="urn:microsoft.com/office/officeart/2005/8/layout/hList7"/>
    <dgm:cxn modelId="{CA579C8A-3462-48F5-AD6E-81B3682FBE92}" type="presParOf" srcId="{8A199344-D73F-451D-AD45-9908A60B0333}" destId="{5864C443-E08D-4327-B82B-C47779C78512}" srcOrd="3" destOrd="0" presId="urn:microsoft.com/office/officeart/2005/8/layout/hList7"/>
    <dgm:cxn modelId="{F531FAB2-7743-4EC6-ACFE-7B3FCD9C6B15}" type="presParOf" srcId="{05BDA438-21D3-4376-9024-8529CAE04E7A}" destId="{8F259E17-7F57-429A-ACE5-2783B88AC022}" srcOrd="7" destOrd="0" presId="urn:microsoft.com/office/officeart/2005/8/layout/hList7"/>
    <dgm:cxn modelId="{CBF05588-33FF-421A-A606-FF04662A8667}" type="presParOf" srcId="{05BDA438-21D3-4376-9024-8529CAE04E7A}" destId="{EAE376AA-AD3B-459A-96EA-F1BD4B75349D}" srcOrd="8" destOrd="0" presId="urn:microsoft.com/office/officeart/2005/8/layout/hList7"/>
    <dgm:cxn modelId="{DF57D5B9-7FA8-42A2-B7E8-5FD2039719F4}" type="presParOf" srcId="{EAE376AA-AD3B-459A-96EA-F1BD4B75349D}" destId="{2BB9E8AD-9B57-4CA4-A111-80D22683133C}" srcOrd="0" destOrd="0" presId="urn:microsoft.com/office/officeart/2005/8/layout/hList7"/>
    <dgm:cxn modelId="{348EAB0D-8C4E-4669-8042-881276783585}" type="presParOf" srcId="{EAE376AA-AD3B-459A-96EA-F1BD4B75349D}" destId="{13D2B8F2-75C0-4E9A-A186-A27214C7FE38}" srcOrd="1" destOrd="0" presId="urn:microsoft.com/office/officeart/2005/8/layout/hList7"/>
    <dgm:cxn modelId="{F12B12D6-FF3F-47A3-9B0E-F355EB8892B3}" type="presParOf" srcId="{EAE376AA-AD3B-459A-96EA-F1BD4B75349D}" destId="{3E9AD1E6-B9AD-4B59-965A-D403EB7970D1}" srcOrd="2" destOrd="0" presId="urn:microsoft.com/office/officeart/2005/8/layout/hList7"/>
    <dgm:cxn modelId="{9F581239-3691-4A24-946B-3E1F2725CDFA}" type="presParOf" srcId="{EAE376AA-AD3B-459A-96EA-F1BD4B75349D}" destId="{300308EF-0A47-4D03-89B9-B675B523B10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86E106-D6D4-4448-B009-F621BAE82BAA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IN"/>
        </a:p>
      </dgm:t>
    </dgm:pt>
    <dgm:pt modelId="{8181582B-7D14-489A-ACC9-77D72D5396C7}">
      <dgm:prSet phldrT="[Text]" custT="1"/>
      <dgm:spPr/>
      <dgm:t>
        <a:bodyPr/>
        <a:lstStyle/>
        <a:p>
          <a:r>
            <a:rPr lang="en-IN" sz="1400" dirty="0" smtClean="0">
              <a:solidFill>
                <a:schemeClr val="tx2"/>
              </a:solidFill>
            </a:rPr>
            <a:t>March 2016</a:t>
          </a:r>
          <a:endParaRPr lang="en-IN" sz="1400" dirty="0">
            <a:solidFill>
              <a:schemeClr val="tx2"/>
            </a:solidFill>
          </a:endParaRPr>
        </a:p>
      </dgm:t>
    </dgm:pt>
    <dgm:pt modelId="{70BC6247-01BD-4F67-A7B2-A1171FAAAE0A}" type="parTrans" cxnId="{0BE29942-A952-45DD-A999-DED7854B598D}">
      <dgm:prSet/>
      <dgm:spPr/>
      <dgm:t>
        <a:bodyPr/>
        <a:lstStyle/>
        <a:p>
          <a:endParaRPr lang="en-IN"/>
        </a:p>
      </dgm:t>
    </dgm:pt>
    <dgm:pt modelId="{84D472BC-EDF0-4C8C-B1A2-0705617CA599}" type="sibTrans" cxnId="{0BE29942-A952-45DD-A999-DED7854B598D}">
      <dgm:prSet/>
      <dgm:spPr/>
      <dgm:t>
        <a:bodyPr/>
        <a:lstStyle/>
        <a:p>
          <a:endParaRPr lang="en-IN"/>
        </a:p>
      </dgm:t>
    </dgm:pt>
    <dgm:pt modelId="{EE3FD4ED-6C18-47B9-B599-71A6CC512663}">
      <dgm:prSet phldrT="[Text]"/>
      <dgm:spPr/>
      <dgm:t>
        <a:bodyPr/>
        <a:lstStyle/>
        <a:p>
          <a:r>
            <a:rPr lang="en-IN" dirty="0" smtClean="0"/>
            <a:t>State level briefing</a:t>
          </a:r>
          <a:endParaRPr lang="en-IN" dirty="0"/>
        </a:p>
      </dgm:t>
    </dgm:pt>
    <dgm:pt modelId="{774963AA-5A32-4550-9045-1FDF523BC232}" type="parTrans" cxnId="{3CF00870-92B0-444C-BECE-E9437CCA17CF}">
      <dgm:prSet/>
      <dgm:spPr/>
      <dgm:t>
        <a:bodyPr/>
        <a:lstStyle/>
        <a:p>
          <a:endParaRPr lang="en-IN"/>
        </a:p>
      </dgm:t>
    </dgm:pt>
    <dgm:pt modelId="{2EE5A008-2D47-4B86-B813-4DA59B577A0D}" type="sibTrans" cxnId="{3CF00870-92B0-444C-BECE-E9437CCA17CF}">
      <dgm:prSet/>
      <dgm:spPr/>
      <dgm:t>
        <a:bodyPr/>
        <a:lstStyle/>
        <a:p>
          <a:endParaRPr lang="en-IN"/>
        </a:p>
      </dgm:t>
    </dgm:pt>
    <dgm:pt modelId="{293F1AEF-E544-46F8-A46A-C2B826D483BB}">
      <dgm:prSet phldrT="[Text]"/>
      <dgm:spPr/>
      <dgm:t>
        <a:bodyPr/>
        <a:lstStyle/>
        <a:p>
          <a:r>
            <a:rPr lang="en-IN" dirty="0" smtClean="0"/>
            <a:t>Preparation of criteria and skill test checklist</a:t>
          </a:r>
          <a:endParaRPr lang="en-IN" dirty="0"/>
        </a:p>
      </dgm:t>
    </dgm:pt>
    <dgm:pt modelId="{D7BC7E1D-8595-4498-9D5B-5DCAAB15CD0A}" type="parTrans" cxnId="{82356D47-9D69-44CA-8DF1-17FC7B933D65}">
      <dgm:prSet/>
      <dgm:spPr/>
      <dgm:t>
        <a:bodyPr/>
        <a:lstStyle/>
        <a:p>
          <a:endParaRPr lang="en-IN"/>
        </a:p>
      </dgm:t>
    </dgm:pt>
    <dgm:pt modelId="{C07BC46D-1292-4D4D-BA02-4951B2942354}" type="sibTrans" cxnId="{82356D47-9D69-44CA-8DF1-17FC7B933D65}">
      <dgm:prSet/>
      <dgm:spPr/>
      <dgm:t>
        <a:bodyPr/>
        <a:lstStyle/>
        <a:p>
          <a:endParaRPr lang="en-IN"/>
        </a:p>
      </dgm:t>
    </dgm:pt>
    <dgm:pt modelId="{E8B68CBD-ED97-4F67-8EA5-7685CF0AD4F0}">
      <dgm:prSet phldrT="[Text]" custT="1"/>
      <dgm:spPr/>
      <dgm:t>
        <a:bodyPr/>
        <a:lstStyle/>
        <a:p>
          <a:r>
            <a:rPr lang="en-IN" sz="1400" dirty="0" smtClean="0">
              <a:solidFill>
                <a:schemeClr val="tx2"/>
              </a:solidFill>
            </a:rPr>
            <a:t>April - May 2016</a:t>
          </a:r>
          <a:endParaRPr lang="en-IN" sz="1400" dirty="0">
            <a:solidFill>
              <a:schemeClr val="tx2"/>
            </a:solidFill>
          </a:endParaRPr>
        </a:p>
      </dgm:t>
    </dgm:pt>
    <dgm:pt modelId="{C55613A4-9BDA-4714-96C7-3A807C3C7D0E}" type="parTrans" cxnId="{EA1DA4C6-1104-4CE6-9E9C-D29B64D115C9}">
      <dgm:prSet/>
      <dgm:spPr/>
      <dgm:t>
        <a:bodyPr/>
        <a:lstStyle/>
        <a:p>
          <a:endParaRPr lang="en-IN"/>
        </a:p>
      </dgm:t>
    </dgm:pt>
    <dgm:pt modelId="{130987EC-5BF1-4FF0-9AD5-F4CD24A9298B}" type="sibTrans" cxnId="{EA1DA4C6-1104-4CE6-9E9C-D29B64D115C9}">
      <dgm:prSet/>
      <dgm:spPr/>
      <dgm:t>
        <a:bodyPr/>
        <a:lstStyle/>
        <a:p>
          <a:endParaRPr lang="en-IN"/>
        </a:p>
      </dgm:t>
    </dgm:pt>
    <dgm:pt modelId="{19ABA7EC-74EC-4E6C-BC99-3C8A9520D182}">
      <dgm:prSet phldrT="[Text]"/>
      <dgm:spPr/>
      <dgm:t>
        <a:bodyPr/>
        <a:lstStyle/>
        <a:p>
          <a:r>
            <a:rPr lang="en-IN" dirty="0" smtClean="0"/>
            <a:t>Teams – Constitution, Training</a:t>
          </a:r>
          <a:endParaRPr lang="en-IN" dirty="0"/>
        </a:p>
      </dgm:t>
    </dgm:pt>
    <dgm:pt modelId="{31D00607-2DD6-40F2-98D1-D0B386D4DC5A}" type="parTrans" cxnId="{18282A8B-5BC6-4907-8CAD-EC0C933170B4}">
      <dgm:prSet/>
      <dgm:spPr/>
      <dgm:t>
        <a:bodyPr/>
        <a:lstStyle/>
        <a:p>
          <a:endParaRPr lang="en-IN"/>
        </a:p>
      </dgm:t>
    </dgm:pt>
    <dgm:pt modelId="{B9619552-230C-4E23-ADD4-D77EEBF08849}" type="sibTrans" cxnId="{18282A8B-5BC6-4907-8CAD-EC0C933170B4}">
      <dgm:prSet/>
      <dgm:spPr/>
      <dgm:t>
        <a:bodyPr/>
        <a:lstStyle/>
        <a:p>
          <a:endParaRPr lang="en-IN"/>
        </a:p>
      </dgm:t>
    </dgm:pt>
    <dgm:pt modelId="{5503EC27-50FB-4305-AE4A-4F32287AA8B2}">
      <dgm:prSet phldrT="[Text]"/>
      <dgm:spPr/>
      <dgm:t>
        <a:bodyPr/>
        <a:lstStyle/>
        <a:p>
          <a:r>
            <a:rPr lang="en-IN" dirty="0" smtClean="0"/>
            <a:t>Appraisal and contract renewal of Technical Staff</a:t>
          </a:r>
          <a:endParaRPr lang="en-IN" dirty="0"/>
        </a:p>
      </dgm:t>
    </dgm:pt>
    <dgm:pt modelId="{8F10CD3F-AB18-4537-8CEA-A1B90D19ACAF}" type="parTrans" cxnId="{69B68AF7-68D0-4F4D-B4E7-D145513630D4}">
      <dgm:prSet/>
      <dgm:spPr/>
      <dgm:t>
        <a:bodyPr/>
        <a:lstStyle/>
        <a:p>
          <a:endParaRPr lang="en-IN"/>
        </a:p>
      </dgm:t>
    </dgm:pt>
    <dgm:pt modelId="{12F70D59-8450-492A-A16B-9FF58E81213C}" type="sibTrans" cxnId="{69B68AF7-68D0-4F4D-B4E7-D145513630D4}">
      <dgm:prSet/>
      <dgm:spPr/>
      <dgm:t>
        <a:bodyPr/>
        <a:lstStyle/>
        <a:p>
          <a:endParaRPr lang="en-IN"/>
        </a:p>
      </dgm:t>
    </dgm:pt>
    <dgm:pt modelId="{7086A357-C840-4092-8552-7C6307DA479A}">
      <dgm:prSet phldrT="[Text]" custT="1"/>
      <dgm:spPr/>
      <dgm:t>
        <a:bodyPr/>
        <a:lstStyle/>
        <a:p>
          <a:r>
            <a:rPr lang="en-IN" sz="1400" dirty="0" smtClean="0">
              <a:solidFill>
                <a:schemeClr val="tx2"/>
              </a:solidFill>
            </a:rPr>
            <a:t>June 2016</a:t>
          </a:r>
          <a:endParaRPr lang="en-IN" sz="1400" dirty="0">
            <a:solidFill>
              <a:schemeClr val="tx2"/>
            </a:solidFill>
          </a:endParaRPr>
        </a:p>
      </dgm:t>
    </dgm:pt>
    <dgm:pt modelId="{27C4A237-17EA-4389-963D-E568002AEBE9}" type="parTrans" cxnId="{C83AE654-66D2-4144-8209-806FD6A73399}">
      <dgm:prSet/>
      <dgm:spPr/>
      <dgm:t>
        <a:bodyPr/>
        <a:lstStyle/>
        <a:p>
          <a:endParaRPr lang="en-IN"/>
        </a:p>
      </dgm:t>
    </dgm:pt>
    <dgm:pt modelId="{3D18F214-D874-4281-A2E9-81386880FFCF}" type="sibTrans" cxnId="{C83AE654-66D2-4144-8209-806FD6A73399}">
      <dgm:prSet/>
      <dgm:spPr/>
      <dgm:t>
        <a:bodyPr/>
        <a:lstStyle/>
        <a:p>
          <a:endParaRPr lang="en-IN"/>
        </a:p>
      </dgm:t>
    </dgm:pt>
    <dgm:pt modelId="{32EE8E05-2C03-45F8-90C1-05B4B0BF467A}">
      <dgm:prSet phldrT="[Text]"/>
      <dgm:spPr/>
      <dgm:t>
        <a:bodyPr/>
        <a:lstStyle/>
        <a:p>
          <a:r>
            <a:rPr lang="en-IN" dirty="0" err="1" smtClean="0"/>
            <a:t>Apprailsal</a:t>
          </a:r>
          <a:r>
            <a:rPr lang="en-IN" dirty="0" smtClean="0"/>
            <a:t> and Contract Renewal of Managerial Staff</a:t>
          </a:r>
          <a:endParaRPr lang="en-IN" dirty="0"/>
        </a:p>
      </dgm:t>
    </dgm:pt>
    <dgm:pt modelId="{FABF5F1B-2804-4C47-9468-923BE08CC0C9}" type="parTrans" cxnId="{0F1F2D99-0A21-437C-98D7-6F90632C82BB}">
      <dgm:prSet/>
      <dgm:spPr/>
      <dgm:t>
        <a:bodyPr/>
        <a:lstStyle/>
        <a:p>
          <a:endParaRPr lang="en-IN"/>
        </a:p>
      </dgm:t>
    </dgm:pt>
    <dgm:pt modelId="{3719ED8A-F587-4ABD-97F2-7E87554F6F12}" type="sibTrans" cxnId="{0F1F2D99-0A21-437C-98D7-6F90632C82BB}">
      <dgm:prSet/>
      <dgm:spPr/>
      <dgm:t>
        <a:bodyPr/>
        <a:lstStyle/>
        <a:p>
          <a:endParaRPr lang="en-IN"/>
        </a:p>
      </dgm:t>
    </dgm:pt>
    <dgm:pt modelId="{2C13EC7E-FC79-44FA-A0E1-36BAE5445605}">
      <dgm:prSet phldrT="[Text]"/>
      <dgm:spPr/>
      <dgm:t>
        <a:bodyPr/>
        <a:lstStyle/>
        <a:p>
          <a:r>
            <a:rPr lang="en-IN" dirty="0" smtClean="0"/>
            <a:t>Second Phase Appraisals</a:t>
          </a:r>
          <a:endParaRPr lang="en-IN" dirty="0"/>
        </a:p>
      </dgm:t>
    </dgm:pt>
    <dgm:pt modelId="{45DC0ACE-DEB1-4463-9FB9-6C93160583FE}" type="parTrans" cxnId="{4BDF3FD3-A981-4981-9E20-DB75F1604717}">
      <dgm:prSet/>
      <dgm:spPr/>
      <dgm:t>
        <a:bodyPr/>
        <a:lstStyle/>
        <a:p>
          <a:endParaRPr lang="en-IN"/>
        </a:p>
      </dgm:t>
    </dgm:pt>
    <dgm:pt modelId="{E371A3F7-5AA4-47B3-980B-4C3A8D265708}" type="sibTrans" cxnId="{4BDF3FD3-A981-4981-9E20-DB75F1604717}">
      <dgm:prSet/>
      <dgm:spPr/>
      <dgm:t>
        <a:bodyPr/>
        <a:lstStyle/>
        <a:p>
          <a:endParaRPr lang="en-IN"/>
        </a:p>
      </dgm:t>
    </dgm:pt>
    <dgm:pt modelId="{B341462F-7B85-4EEB-BE19-A088B7CF0211}">
      <dgm:prSet custT="1"/>
      <dgm:spPr/>
      <dgm:t>
        <a:bodyPr/>
        <a:lstStyle/>
        <a:p>
          <a:r>
            <a:rPr lang="en-IN" sz="1400" dirty="0" smtClean="0">
              <a:solidFill>
                <a:schemeClr val="tx2"/>
              </a:solidFill>
            </a:rPr>
            <a:t>July 2016</a:t>
          </a:r>
          <a:endParaRPr lang="en-IN" sz="1400" dirty="0">
            <a:solidFill>
              <a:schemeClr val="tx2"/>
            </a:solidFill>
          </a:endParaRPr>
        </a:p>
      </dgm:t>
    </dgm:pt>
    <dgm:pt modelId="{C6C23806-24F8-4035-8E46-63CCBD931BFF}" type="parTrans" cxnId="{B40A9D52-E3ED-423A-84BF-FA375C3445FE}">
      <dgm:prSet/>
      <dgm:spPr/>
      <dgm:t>
        <a:bodyPr/>
        <a:lstStyle/>
        <a:p>
          <a:endParaRPr lang="en-IN"/>
        </a:p>
      </dgm:t>
    </dgm:pt>
    <dgm:pt modelId="{2FA10630-8CAC-47D3-B3EF-7B06F7256BF3}" type="sibTrans" cxnId="{B40A9D52-E3ED-423A-84BF-FA375C3445FE}">
      <dgm:prSet/>
      <dgm:spPr/>
      <dgm:t>
        <a:bodyPr/>
        <a:lstStyle/>
        <a:p>
          <a:endParaRPr lang="en-IN"/>
        </a:p>
      </dgm:t>
    </dgm:pt>
    <dgm:pt modelId="{4E33EF46-53A7-4C56-B0FE-E7BFCB3D2D58}">
      <dgm:prSet custT="1"/>
      <dgm:spPr/>
      <dgm:t>
        <a:bodyPr/>
        <a:lstStyle/>
        <a:p>
          <a:r>
            <a:rPr lang="en-IN" sz="1400" dirty="0" smtClean="0">
              <a:solidFill>
                <a:schemeClr val="tx2"/>
              </a:solidFill>
            </a:rPr>
            <a:t>Aug 2016</a:t>
          </a:r>
          <a:endParaRPr lang="en-IN" sz="1400" dirty="0">
            <a:solidFill>
              <a:schemeClr val="tx2"/>
            </a:solidFill>
          </a:endParaRPr>
        </a:p>
      </dgm:t>
    </dgm:pt>
    <dgm:pt modelId="{C5FD299D-729A-4454-BF83-4941F84C02F6}" type="parTrans" cxnId="{AEB9ED21-FBEE-44E3-9B6B-2EBBC4705819}">
      <dgm:prSet/>
      <dgm:spPr/>
      <dgm:t>
        <a:bodyPr/>
        <a:lstStyle/>
        <a:p>
          <a:endParaRPr lang="en-IN"/>
        </a:p>
      </dgm:t>
    </dgm:pt>
    <dgm:pt modelId="{53483064-1FFD-43B7-B41C-9BA6241D805F}" type="sibTrans" cxnId="{AEB9ED21-FBEE-44E3-9B6B-2EBBC4705819}">
      <dgm:prSet/>
      <dgm:spPr/>
      <dgm:t>
        <a:bodyPr/>
        <a:lstStyle/>
        <a:p>
          <a:endParaRPr lang="en-IN"/>
        </a:p>
      </dgm:t>
    </dgm:pt>
    <dgm:pt modelId="{DE368E29-716C-4D6D-8970-F1D588CC5C5E}">
      <dgm:prSet/>
      <dgm:spPr/>
      <dgm:t>
        <a:bodyPr/>
        <a:lstStyle/>
        <a:p>
          <a:r>
            <a:rPr lang="en-IN" dirty="0" smtClean="0"/>
            <a:t>Appeals – Division level</a:t>
          </a:r>
          <a:endParaRPr lang="en-IN" dirty="0"/>
        </a:p>
      </dgm:t>
    </dgm:pt>
    <dgm:pt modelId="{EFE272CB-E8A3-4A48-A61F-FB3C357EDE71}" type="parTrans" cxnId="{22793EC4-F249-4AAE-A219-D3A644D52366}">
      <dgm:prSet/>
      <dgm:spPr/>
      <dgm:t>
        <a:bodyPr/>
        <a:lstStyle/>
        <a:p>
          <a:endParaRPr lang="en-IN"/>
        </a:p>
      </dgm:t>
    </dgm:pt>
    <dgm:pt modelId="{A1963753-26FA-4AA4-B5F4-0CAECDD1145D}" type="sibTrans" cxnId="{22793EC4-F249-4AAE-A219-D3A644D52366}">
      <dgm:prSet/>
      <dgm:spPr/>
      <dgm:t>
        <a:bodyPr/>
        <a:lstStyle/>
        <a:p>
          <a:endParaRPr lang="en-IN"/>
        </a:p>
      </dgm:t>
    </dgm:pt>
    <dgm:pt modelId="{682D5590-4460-4958-A60D-218CFFD85813}">
      <dgm:prSet/>
      <dgm:spPr/>
      <dgm:t>
        <a:bodyPr/>
        <a:lstStyle/>
        <a:p>
          <a:r>
            <a:rPr lang="en-IN" dirty="0" smtClean="0"/>
            <a:t>Appeals – State Level</a:t>
          </a:r>
          <a:endParaRPr lang="en-IN" dirty="0"/>
        </a:p>
      </dgm:t>
    </dgm:pt>
    <dgm:pt modelId="{EE06E355-996D-41C2-8DF2-614114A0F157}" type="parTrans" cxnId="{C61F23F9-DFA2-4874-B70F-B01DD8AB906F}">
      <dgm:prSet/>
      <dgm:spPr/>
      <dgm:t>
        <a:bodyPr/>
        <a:lstStyle/>
        <a:p>
          <a:endParaRPr lang="en-IN"/>
        </a:p>
      </dgm:t>
    </dgm:pt>
    <dgm:pt modelId="{C1FAA2BF-D38C-4673-BCFC-9876EBBDDAD9}" type="sibTrans" cxnId="{C61F23F9-DFA2-4874-B70F-B01DD8AB906F}">
      <dgm:prSet/>
      <dgm:spPr/>
      <dgm:t>
        <a:bodyPr/>
        <a:lstStyle/>
        <a:p>
          <a:endParaRPr lang="en-IN"/>
        </a:p>
      </dgm:t>
    </dgm:pt>
    <dgm:pt modelId="{A8ADCAAC-1A9C-4D90-A28E-E61C31B46EC0}">
      <dgm:prSet/>
      <dgm:spPr/>
      <dgm:t>
        <a:bodyPr/>
        <a:lstStyle/>
        <a:p>
          <a:r>
            <a:rPr lang="en-IN" dirty="0" smtClean="0"/>
            <a:t>Final Contract renewals</a:t>
          </a:r>
          <a:endParaRPr lang="en-IN" dirty="0"/>
        </a:p>
      </dgm:t>
    </dgm:pt>
    <dgm:pt modelId="{BD0C98BF-ED93-4366-B30B-3A397E1041FB}" type="parTrans" cxnId="{747F3795-7B1E-41B0-8664-D12692BFDDCE}">
      <dgm:prSet/>
      <dgm:spPr/>
      <dgm:t>
        <a:bodyPr/>
        <a:lstStyle/>
        <a:p>
          <a:endParaRPr lang="en-IN"/>
        </a:p>
      </dgm:t>
    </dgm:pt>
    <dgm:pt modelId="{3F489F4E-6A79-424D-907E-0EACFFB52411}" type="sibTrans" cxnId="{747F3795-7B1E-41B0-8664-D12692BFDDCE}">
      <dgm:prSet/>
      <dgm:spPr/>
      <dgm:t>
        <a:bodyPr/>
        <a:lstStyle/>
        <a:p>
          <a:endParaRPr lang="en-IN"/>
        </a:p>
      </dgm:t>
    </dgm:pt>
    <dgm:pt modelId="{B9CA1C39-6866-425F-9797-59F255EB819F}" type="pres">
      <dgm:prSet presAssocID="{B786E106-D6D4-4448-B009-F621BAE82B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EFFA6079-C945-4AA4-8FF9-203DB77BFA29}" type="pres">
      <dgm:prSet presAssocID="{8181582B-7D14-489A-ACC9-77D72D5396C7}" presName="composite" presStyleCnt="0"/>
      <dgm:spPr/>
    </dgm:pt>
    <dgm:pt modelId="{5B441DD5-27B8-4D18-B2E4-7E178F1F85E6}" type="pres">
      <dgm:prSet presAssocID="{8181582B-7D14-489A-ACC9-77D72D5396C7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E1A1AA9F-0D4E-4F57-B77D-392AEB99D4DE}" type="pres">
      <dgm:prSet presAssocID="{8181582B-7D14-489A-ACC9-77D72D5396C7}" presName="descendantText" presStyleLbl="alignAcc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38FD19D7-F5D9-4C99-BC42-F43834EDC914}" type="pres">
      <dgm:prSet presAssocID="{84D472BC-EDF0-4C8C-B1A2-0705617CA599}" presName="sp" presStyleCnt="0"/>
      <dgm:spPr/>
    </dgm:pt>
    <dgm:pt modelId="{10CC8D1C-2CCC-445D-982F-377FA1DA1E2F}" type="pres">
      <dgm:prSet presAssocID="{E8B68CBD-ED97-4F67-8EA5-7685CF0AD4F0}" presName="composite" presStyleCnt="0"/>
      <dgm:spPr/>
    </dgm:pt>
    <dgm:pt modelId="{7213B061-A318-4DDB-BD24-47430072D025}" type="pres">
      <dgm:prSet presAssocID="{E8B68CBD-ED97-4F67-8EA5-7685CF0AD4F0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1396915-477B-4BCE-9595-043CE794E4A3}" type="pres">
      <dgm:prSet presAssocID="{E8B68CBD-ED97-4F67-8EA5-7685CF0AD4F0}" presName="descendantText" presStyleLbl="alignAcc1" presStyleIdx="1" presStyleCnt="5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F58A41D-8C2A-460A-AB89-67423870631C}" type="pres">
      <dgm:prSet presAssocID="{130987EC-5BF1-4FF0-9AD5-F4CD24A9298B}" presName="sp" presStyleCnt="0"/>
      <dgm:spPr/>
    </dgm:pt>
    <dgm:pt modelId="{A4D18DA4-BAD3-409A-B575-639CEB554A54}" type="pres">
      <dgm:prSet presAssocID="{7086A357-C840-4092-8552-7C6307DA479A}" presName="composite" presStyleCnt="0"/>
      <dgm:spPr/>
    </dgm:pt>
    <dgm:pt modelId="{F8D0DF53-340C-40F5-B521-2AE6E4594A43}" type="pres">
      <dgm:prSet presAssocID="{7086A357-C840-4092-8552-7C6307DA479A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CB629E3-CABE-4681-8B99-D0DB9CF5C6B8}" type="pres">
      <dgm:prSet presAssocID="{7086A357-C840-4092-8552-7C6307DA479A}" presName="descendantText" presStyleLbl="alignAcc1" presStyleIdx="2" presStyleCnt="5" custLinFactNeighborX="178" custLinFactNeighborY="1900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A668C9EC-429B-4632-BEF1-26879CD27826}" type="pres">
      <dgm:prSet presAssocID="{3D18F214-D874-4281-A2E9-81386880FFCF}" presName="sp" presStyleCnt="0"/>
      <dgm:spPr/>
    </dgm:pt>
    <dgm:pt modelId="{3C2B86F7-B501-4699-A7F9-4F6ACD3C9EC3}" type="pres">
      <dgm:prSet presAssocID="{B341462F-7B85-4EEB-BE19-A088B7CF0211}" presName="composite" presStyleCnt="0"/>
      <dgm:spPr/>
    </dgm:pt>
    <dgm:pt modelId="{E12806C4-A1A8-4FDF-9930-2F23B5156860}" type="pres">
      <dgm:prSet presAssocID="{B341462F-7B85-4EEB-BE19-A088B7CF0211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B7B0712-ED2F-4CD3-85D5-944859EB374E}" type="pres">
      <dgm:prSet presAssocID="{B341462F-7B85-4EEB-BE19-A088B7CF0211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1299DA9-A3B9-4796-8D80-FF6DBB7CFB98}" type="pres">
      <dgm:prSet presAssocID="{2FA10630-8CAC-47D3-B3EF-7B06F7256BF3}" presName="sp" presStyleCnt="0"/>
      <dgm:spPr/>
    </dgm:pt>
    <dgm:pt modelId="{1A1177D9-C802-498D-BDE3-520A880977CA}" type="pres">
      <dgm:prSet presAssocID="{4E33EF46-53A7-4C56-B0FE-E7BFCB3D2D58}" presName="composite" presStyleCnt="0"/>
      <dgm:spPr/>
    </dgm:pt>
    <dgm:pt modelId="{12A25117-67CF-408A-AE4C-2CE98E5DA171}" type="pres">
      <dgm:prSet presAssocID="{4E33EF46-53A7-4C56-B0FE-E7BFCB3D2D5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E6EE526-AA92-47AC-80E1-97DEB9973B7B}" type="pres">
      <dgm:prSet presAssocID="{4E33EF46-53A7-4C56-B0FE-E7BFCB3D2D58}" presName="descendantText" presStyleLbl="alignAcc1" presStyleIdx="4" presStyleCnt="5" custLinFactNeighborX="178" custLinFactNeighborY="-11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36BADB66-893A-42A0-B95B-BEAF9B1FAD71}" type="presOf" srcId="{7086A357-C840-4092-8552-7C6307DA479A}" destId="{F8D0DF53-340C-40F5-B521-2AE6E4594A43}" srcOrd="0" destOrd="0" presId="urn:microsoft.com/office/officeart/2005/8/layout/chevron2"/>
    <dgm:cxn modelId="{0BE29942-A952-45DD-A999-DED7854B598D}" srcId="{B786E106-D6D4-4448-B009-F621BAE82BAA}" destId="{8181582B-7D14-489A-ACC9-77D72D5396C7}" srcOrd="0" destOrd="0" parTransId="{70BC6247-01BD-4F67-A7B2-A1171FAAAE0A}" sibTransId="{84D472BC-EDF0-4C8C-B1A2-0705617CA599}"/>
    <dgm:cxn modelId="{2A5E1A08-591F-43F7-BF55-0936696742DC}" type="presOf" srcId="{682D5590-4460-4958-A60D-218CFFD85813}" destId="{6E6EE526-AA92-47AC-80E1-97DEB9973B7B}" srcOrd="0" destOrd="0" presId="urn:microsoft.com/office/officeart/2005/8/layout/chevron2"/>
    <dgm:cxn modelId="{3162BD27-D5B1-4FB8-891C-A04A93328DC2}" type="presOf" srcId="{2C13EC7E-FC79-44FA-A0E1-36BAE5445605}" destId="{FCB629E3-CABE-4681-8B99-D0DB9CF5C6B8}" srcOrd="0" destOrd="1" presId="urn:microsoft.com/office/officeart/2005/8/layout/chevron2"/>
    <dgm:cxn modelId="{22793EC4-F249-4AAE-A219-D3A644D52366}" srcId="{B341462F-7B85-4EEB-BE19-A088B7CF0211}" destId="{DE368E29-716C-4D6D-8970-F1D588CC5C5E}" srcOrd="0" destOrd="0" parTransId="{EFE272CB-E8A3-4A48-A61F-FB3C357EDE71}" sibTransId="{A1963753-26FA-4AA4-B5F4-0CAECDD1145D}"/>
    <dgm:cxn modelId="{2E7EAE41-512B-4506-BE19-A9A99116EA07}" type="presOf" srcId="{293F1AEF-E544-46F8-A46A-C2B826D483BB}" destId="{E1A1AA9F-0D4E-4F57-B77D-392AEB99D4DE}" srcOrd="0" destOrd="1" presId="urn:microsoft.com/office/officeart/2005/8/layout/chevron2"/>
    <dgm:cxn modelId="{448CC0B2-5A6C-4A6A-B867-0AC24112EDB8}" type="presOf" srcId="{DE368E29-716C-4D6D-8970-F1D588CC5C5E}" destId="{4B7B0712-ED2F-4CD3-85D5-944859EB374E}" srcOrd="0" destOrd="0" presId="urn:microsoft.com/office/officeart/2005/8/layout/chevron2"/>
    <dgm:cxn modelId="{9542F257-6F5D-48A5-B98B-E70E6FA57A8E}" type="presOf" srcId="{EE3FD4ED-6C18-47B9-B599-71A6CC512663}" destId="{E1A1AA9F-0D4E-4F57-B77D-392AEB99D4DE}" srcOrd="0" destOrd="0" presId="urn:microsoft.com/office/officeart/2005/8/layout/chevron2"/>
    <dgm:cxn modelId="{C83AE654-66D2-4144-8209-806FD6A73399}" srcId="{B786E106-D6D4-4448-B009-F621BAE82BAA}" destId="{7086A357-C840-4092-8552-7C6307DA479A}" srcOrd="2" destOrd="0" parTransId="{27C4A237-17EA-4389-963D-E568002AEBE9}" sibTransId="{3D18F214-D874-4281-A2E9-81386880FFCF}"/>
    <dgm:cxn modelId="{83F52F2A-DD74-4004-9786-20D1D32AABAE}" type="presOf" srcId="{B786E106-D6D4-4448-B009-F621BAE82BAA}" destId="{B9CA1C39-6866-425F-9797-59F255EB819F}" srcOrd="0" destOrd="0" presId="urn:microsoft.com/office/officeart/2005/8/layout/chevron2"/>
    <dgm:cxn modelId="{96F3F8F3-4E27-4422-A33D-EECE246029B4}" type="presOf" srcId="{5503EC27-50FB-4305-AE4A-4F32287AA8B2}" destId="{21396915-477B-4BCE-9595-043CE794E4A3}" srcOrd="0" destOrd="1" presId="urn:microsoft.com/office/officeart/2005/8/layout/chevron2"/>
    <dgm:cxn modelId="{82356D47-9D69-44CA-8DF1-17FC7B933D65}" srcId="{8181582B-7D14-489A-ACC9-77D72D5396C7}" destId="{293F1AEF-E544-46F8-A46A-C2B826D483BB}" srcOrd="1" destOrd="0" parTransId="{D7BC7E1D-8595-4498-9D5B-5DCAAB15CD0A}" sibTransId="{C07BC46D-1292-4D4D-BA02-4951B2942354}"/>
    <dgm:cxn modelId="{EA1DA4C6-1104-4CE6-9E9C-D29B64D115C9}" srcId="{B786E106-D6D4-4448-B009-F621BAE82BAA}" destId="{E8B68CBD-ED97-4F67-8EA5-7685CF0AD4F0}" srcOrd="1" destOrd="0" parTransId="{C55613A4-9BDA-4714-96C7-3A807C3C7D0E}" sibTransId="{130987EC-5BF1-4FF0-9AD5-F4CD24A9298B}"/>
    <dgm:cxn modelId="{C3A94E3A-0954-4EF4-A71B-4AA441BA72B8}" type="presOf" srcId="{A8ADCAAC-1A9C-4D90-A28E-E61C31B46EC0}" destId="{6E6EE526-AA92-47AC-80E1-97DEB9973B7B}" srcOrd="0" destOrd="1" presId="urn:microsoft.com/office/officeart/2005/8/layout/chevron2"/>
    <dgm:cxn modelId="{69B68AF7-68D0-4F4D-B4E7-D145513630D4}" srcId="{E8B68CBD-ED97-4F67-8EA5-7685CF0AD4F0}" destId="{5503EC27-50FB-4305-AE4A-4F32287AA8B2}" srcOrd="1" destOrd="0" parTransId="{8F10CD3F-AB18-4537-8CEA-A1B90D19ACAF}" sibTransId="{12F70D59-8450-492A-A16B-9FF58E81213C}"/>
    <dgm:cxn modelId="{747F3795-7B1E-41B0-8664-D12692BFDDCE}" srcId="{4E33EF46-53A7-4C56-B0FE-E7BFCB3D2D58}" destId="{A8ADCAAC-1A9C-4D90-A28E-E61C31B46EC0}" srcOrd="1" destOrd="0" parTransId="{BD0C98BF-ED93-4366-B30B-3A397E1041FB}" sibTransId="{3F489F4E-6A79-424D-907E-0EACFFB52411}"/>
    <dgm:cxn modelId="{3CF00870-92B0-444C-BECE-E9437CCA17CF}" srcId="{8181582B-7D14-489A-ACC9-77D72D5396C7}" destId="{EE3FD4ED-6C18-47B9-B599-71A6CC512663}" srcOrd="0" destOrd="0" parTransId="{774963AA-5A32-4550-9045-1FDF523BC232}" sibTransId="{2EE5A008-2D47-4B86-B813-4DA59B577A0D}"/>
    <dgm:cxn modelId="{C2CDDC56-13DB-4965-8C4B-BA9D92C618A2}" type="presOf" srcId="{32EE8E05-2C03-45F8-90C1-05B4B0BF467A}" destId="{FCB629E3-CABE-4681-8B99-D0DB9CF5C6B8}" srcOrd="0" destOrd="0" presId="urn:microsoft.com/office/officeart/2005/8/layout/chevron2"/>
    <dgm:cxn modelId="{18282A8B-5BC6-4907-8CAD-EC0C933170B4}" srcId="{E8B68CBD-ED97-4F67-8EA5-7685CF0AD4F0}" destId="{19ABA7EC-74EC-4E6C-BC99-3C8A9520D182}" srcOrd="0" destOrd="0" parTransId="{31D00607-2DD6-40F2-98D1-D0B386D4DC5A}" sibTransId="{B9619552-230C-4E23-ADD4-D77EEBF08849}"/>
    <dgm:cxn modelId="{B40A9D52-E3ED-423A-84BF-FA375C3445FE}" srcId="{B786E106-D6D4-4448-B009-F621BAE82BAA}" destId="{B341462F-7B85-4EEB-BE19-A088B7CF0211}" srcOrd="3" destOrd="0" parTransId="{C6C23806-24F8-4035-8E46-63CCBD931BFF}" sibTransId="{2FA10630-8CAC-47D3-B3EF-7B06F7256BF3}"/>
    <dgm:cxn modelId="{7A37897D-8B46-42DD-8114-9A61B8144EE3}" type="presOf" srcId="{E8B68CBD-ED97-4F67-8EA5-7685CF0AD4F0}" destId="{7213B061-A318-4DDB-BD24-47430072D025}" srcOrd="0" destOrd="0" presId="urn:microsoft.com/office/officeart/2005/8/layout/chevron2"/>
    <dgm:cxn modelId="{C61F23F9-DFA2-4874-B70F-B01DD8AB906F}" srcId="{4E33EF46-53A7-4C56-B0FE-E7BFCB3D2D58}" destId="{682D5590-4460-4958-A60D-218CFFD85813}" srcOrd="0" destOrd="0" parTransId="{EE06E355-996D-41C2-8DF2-614114A0F157}" sibTransId="{C1FAA2BF-D38C-4673-BCFC-9876EBBDDAD9}"/>
    <dgm:cxn modelId="{8C66A362-F9F2-4775-8EA3-18215AAECDA8}" type="presOf" srcId="{8181582B-7D14-489A-ACC9-77D72D5396C7}" destId="{5B441DD5-27B8-4D18-B2E4-7E178F1F85E6}" srcOrd="0" destOrd="0" presId="urn:microsoft.com/office/officeart/2005/8/layout/chevron2"/>
    <dgm:cxn modelId="{844EE7C6-9CF8-4FB1-96AB-B9F5C7A51CF9}" type="presOf" srcId="{19ABA7EC-74EC-4E6C-BC99-3C8A9520D182}" destId="{21396915-477B-4BCE-9595-043CE794E4A3}" srcOrd="0" destOrd="0" presId="urn:microsoft.com/office/officeart/2005/8/layout/chevron2"/>
    <dgm:cxn modelId="{4BDF3FD3-A981-4981-9E20-DB75F1604717}" srcId="{7086A357-C840-4092-8552-7C6307DA479A}" destId="{2C13EC7E-FC79-44FA-A0E1-36BAE5445605}" srcOrd="1" destOrd="0" parTransId="{45DC0ACE-DEB1-4463-9FB9-6C93160583FE}" sibTransId="{E371A3F7-5AA4-47B3-980B-4C3A8D265708}"/>
    <dgm:cxn modelId="{84417AAD-EF59-465B-AE88-5987039C083E}" type="presOf" srcId="{4E33EF46-53A7-4C56-B0FE-E7BFCB3D2D58}" destId="{12A25117-67CF-408A-AE4C-2CE98E5DA171}" srcOrd="0" destOrd="0" presId="urn:microsoft.com/office/officeart/2005/8/layout/chevron2"/>
    <dgm:cxn modelId="{AEB9ED21-FBEE-44E3-9B6B-2EBBC4705819}" srcId="{B786E106-D6D4-4448-B009-F621BAE82BAA}" destId="{4E33EF46-53A7-4C56-B0FE-E7BFCB3D2D58}" srcOrd="4" destOrd="0" parTransId="{C5FD299D-729A-4454-BF83-4941F84C02F6}" sibTransId="{53483064-1FFD-43B7-B41C-9BA6241D805F}"/>
    <dgm:cxn modelId="{4BAE46D1-7F52-48CB-8A10-23742246DDFA}" type="presOf" srcId="{B341462F-7B85-4EEB-BE19-A088B7CF0211}" destId="{E12806C4-A1A8-4FDF-9930-2F23B5156860}" srcOrd="0" destOrd="0" presId="urn:microsoft.com/office/officeart/2005/8/layout/chevron2"/>
    <dgm:cxn modelId="{0F1F2D99-0A21-437C-98D7-6F90632C82BB}" srcId="{7086A357-C840-4092-8552-7C6307DA479A}" destId="{32EE8E05-2C03-45F8-90C1-05B4B0BF467A}" srcOrd="0" destOrd="0" parTransId="{FABF5F1B-2804-4C47-9468-923BE08CC0C9}" sibTransId="{3719ED8A-F587-4ABD-97F2-7E87554F6F12}"/>
    <dgm:cxn modelId="{6A90905D-B4FC-4CE3-9DCD-234B71CE84CA}" type="presParOf" srcId="{B9CA1C39-6866-425F-9797-59F255EB819F}" destId="{EFFA6079-C945-4AA4-8FF9-203DB77BFA29}" srcOrd="0" destOrd="0" presId="urn:microsoft.com/office/officeart/2005/8/layout/chevron2"/>
    <dgm:cxn modelId="{94CC223B-82D4-4215-BD70-92FAAA702917}" type="presParOf" srcId="{EFFA6079-C945-4AA4-8FF9-203DB77BFA29}" destId="{5B441DD5-27B8-4D18-B2E4-7E178F1F85E6}" srcOrd="0" destOrd="0" presId="urn:microsoft.com/office/officeart/2005/8/layout/chevron2"/>
    <dgm:cxn modelId="{1514AE0E-509C-499D-AEC6-C61EE646229A}" type="presParOf" srcId="{EFFA6079-C945-4AA4-8FF9-203DB77BFA29}" destId="{E1A1AA9F-0D4E-4F57-B77D-392AEB99D4DE}" srcOrd="1" destOrd="0" presId="urn:microsoft.com/office/officeart/2005/8/layout/chevron2"/>
    <dgm:cxn modelId="{CD2F832E-F56B-4E82-8A18-32FE5D127DF3}" type="presParOf" srcId="{B9CA1C39-6866-425F-9797-59F255EB819F}" destId="{38FD19D7-F5D9-4C99-BC42-F43834EDC914}" srcOrd="1" destOrd="0" presId="urn:microsoft.com/office/officeart/2005/8/layout/chevron2"/>
    <dgm:cxn modelId="{3436EFB8-63D6-4CDD-90E0-B00E2A58485E}" type="presParOf" srcId="{B9CA1C39-6866-425F-9797-59F255EB819F}" destId="{10CC8D1C-2CCC-445D-982F-377FA1DA1E2F}" srcOrd="2" destOrd="0" presId="urn:microsoft.com/office/officeart/2005/8/layout/chevron2"/>
    <dgm:cxn modelId="{5E64B9EE-2F93-447A-B8BF-A1BBC3DDA900}" type="presParOf" srcId="{10CC8D1C-2CCC-445D-982F-377FA1DA1E2F}" destId="{7213B061-A318-4DDB-BD24-47430072D025}" srcOrd="0" destOrd="0" presId="urn:microsoft.com/office/officeart/2005/8/layout/chevron2"/>
    <dgm:cxn modelId="{D4D215C4-836C-492C-954C-7900A9F9749F}" type="presParOf" srcId="{10CC8D1C-2CCC-445D-982F-377FA1DA1E2F}" destId="{21396915-477B-4BCE-9595-043CE794E4A3}" srcOrd="1" destOrd="0" presId="urn:microsoft.com/office/officeart/2005/8/layout/chevron2"/>
    <dgm:cxn modelId="{45126F0D-3C58-4F2F-9CEB-8069E1F56D23}" type="presParOf" srcId="{B9CA1C39-6866-425F-9797-59F255EB819F}" destId="{BF58A41D-8C2A-460A-AB89-67423870631C}" srcOrd="3" destOrd="0" presId="urn:microsoft.com/office/officeart/2005/8/layout/chevron2"/>
    <dgm:cxn modelId="{D7F878AB-4368-4C84-8347-CD959E147E45}" type="presParOf" srcId="{B9CA1C39-6866-425F-9797-59F255EB819F}" destId="{A4D18DA4-BAD3-409A-B575-639CEB554A54}" srcOrd="4" destOrd="0" presId="urn:microsoft.com/office/officeart/2005/8/layout/chevron2"/>
    <dgm:cxn modelId="{3EE3E1DD-711D-4F79-9FCB-9FD3B4005730}" type="presParOf" srcId="{A4D18DA4-BAD3-409A-B575-639CEB554A54}" destId="{F8D0DF53-340C-40F5-B521-2AE6E4594A43}" srcOrd="0" destOrd="0" presId="urn:microsoft.com/office/officeart/2005/8/layout/chevron2"/>
    <dgm:cxn modelId="{CCDD2AC9-2968-4547-BDAA-B79591748049}" type="presParOf" srcId="{A4D18DA4-BAD3-409A-B575-639CEB554A54}" destId="{FCB629E3-CABE-4681-8B99-D0DB9CF5C6B8}" srcOrd="1" destOrd="0" presId="urn:microsoft.com/office/officeart/2005/8/layout/chevron2"/>
    <dgm:cxn modelId="{C3BE2DB3-A074-4943-9F42-6DC676D056C4}" type="presParOf" srcId="{B9CA1C39-6866-425F-9797-59F255EB819F}" destId="{A668C9EC-429B-4632-BEF1-26879CD27826}" srcOrd="5" destOrd="0" presId="urn:microsoft.com/office/officeart/2005/8/layout/chevron2"/>
    <dgm:cxn modelId="{193099EE-C1F6-4C83-86A3-2810DDC8815D}" type="presParOf" srcId="{B9CA1C39-6866-425F-9797-59F255EB819F}" destId="{3C2B86F7-B501-4699-A7F9-4F6ACD3C9EC3}" srcOrd="6" destOrd="0" presId="urn:microsoft.com/office/officeart/2005/8/layout/chevron2"/>
    <dgm:cxn modelId="{7533B4E7-7EF8-46C9-BEC5-1B208E959C9B}" type="presParOf" srcId="{3C2B86F7-B501-4699-A7F9-4F6ACD3C9EC3}" destId="{E12806C4-A1A8-4FDF-9930-2F23B5156860}" srcOrd="0" destOrd="0" presId="urn:microsoft.com/office/officeart/2005/8/layout/chevron2"/>
    <dgm:cxn modelId="{211612DB-5C94-418F-A19B-478021F8A1EF}" type="presParOf" srcId="{3C2B86F7-B501-4699-A7F9-4F6ACD3C9EC3}" destId="{4B7B0712-ED2F-4CD3-85D5-944859EB374E}" srcOrd="1" destOrd="0" presId="urn:microsoft.com/office/officeart/2005/8/layout/chevron2"/>
    <dgm:cxn modelId="{80C1CE37-86B8-47AA-A26D-C540783815D4}" type="presParOf" srcId="{B9CA1C39-6866-425F-9797-59F255EB819F}" destId="{41299DA9-A3B9-4796-8D80-FF6DBB7CFB98}" srcOrd="7" destOrd="0" presId="urn:microsoft.com/office/officeart/2005/8/layout/chevron2"/>
    <dgm:cxn modelId="{38DE9675-43C6-4FBB-8325-A58225239CE8}" type="presParOf" srcId="{B9CA1C39-6866-425F-9797-59F255EB819F}" destId="{1A1177D9-C802-498D-BDE3-520A880977CA}" srcOrd="8" destOrd="0" presId="urn:microsoft.com/office/officeart/2005/8/layout/chevron2"/>
    <dgm:cxn modelId="{6E3AFC31-B486-4C71-8429-4909AD9CEBA8}" type="presParOf" srcId="{1A1177D9-C802-498D-BDE3-520A880977CA}" destId="{12A25117-67CF-408A-AE4C-2CE98E5DA171}" srcOrd="0" destOrd="0" presId="urn:microsoft.com/office/officeart/2005/8/layout/chevron2"/>
    <dgm:cxn modelId="{306364DB-7BB7-4097-8C03-11361F67D560}" type="presParOf" srcId="{1A1177D9-C802-498D-BDE3-520A880977CA}" destId="{6E6EE526-AA92-47AC-80E1-97DEB9973B7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C20E2-42A3-41FA-9C6B-91E6BD65FAD6}">
      <dsp:nvSpPr>
        <dsp:cNvPr id="0" name=""/>
        <dsp:cNvSpPr/>
      </dsp:nvSpPr>
      <dsp:spPr>
        <a:xfrm>
          <a:off x="1868131" y="1505524"/>
          <a:ext cx="911936" cy="91193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500" kern="1200" dirty="0" smtClean="0"/>
            <a:t>Citizen</a:t>
          </a:r>
          <a:endParaRPr lang="en-IN" sz="1500" kern="1200" dirty="0"/>
        </a:p>
      </dsp:txBody>
      <dsp:txXfrm>
        <a:off x="2001681" y="1639074"/>
        <a:ext cx="644836" cy="644836"/>
      </dsp:txXfrm>
    </dsp:sp>
    <dsp:sp modelId="{7557AAFF-7EC3-4469-AE1E-53196F0CB969}">
      <dsp:nvSpPr>
        <dsp:cNvPr id="0" name=""/>
        <dsp:cNvSpPr/>
      </dsp:nvSpPr>
      <dsp:spPr>
        <a:xfrm rot="16200000">
          <a:off x="2226787" y="1176177"/>
          <a:ext cx="194624" cy="302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>
        <a:off x="2255981" y="1265870"/>
        <a:ext cx="136237" cy="181498"/>
      </dsp:txXfrm>
    </dsp:sp>
    <dsp:sp modelId="{1EA1130B-BE0E-4CD6-B6B5-A0495813DC9C}">
      <dsp:nvSpPr>
        <dsp:cNvPr id="0" name=""/>
        <dsp:cNvSpPr/>
      </dsp:nvSpPr>
      <dsp:spPr>
        <a:xfrm>
          <a:off x="1757701" y="5512"/>
          <a:ext cx="1132796" cy="11327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FP Counsellor</a:t>
          </a:r>
          <a:endParaRPr lang="en-IN" sz="1200" kern="1200" dirty="0"/>
        </a:p>
      </dsp:txBody>
      <dsp:txXfrm>
        <a:off x="1923595" y="171406"/>
        <a:ext cx="801008" cy="801008"/>
      </dsp:txXfrm>
    </dsp:sp>
    <dsp:sp modelId="{B2E0E4C8-C4A9-4413-A37D-6E43AEAC92A6}">
      <dsp:nvSpPr>
        <dsp:cNvPr id="0" name=""/>
        <dsp:cNvSpPr/>
      </dsp:nvSpPr>
      <dsp:spPr>
        <a:xfrm rot="20520000">
          <a:off x="2829822" y="1614307"/>
          <a:ext cx="194624" cy="302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4430890"/>
            <a:satOff val="-13443"/>
            <a:lumOff val="4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>
        <a:off x="2831251" y="1683827"/>
        <a:ext cx="136237" cy="181498"/>
      </dsp:txXfrm>
    </dsp:sp>
    <dsp:sp modelId="{0AF0C647-EA13-476A-BC2F-11D262385EFA}">
      <dsp:nvSpPr>
        <dsp:cNvPr id="0" name=""/>
        <dsp:cNvSpPr/>
      </dsp:nvSpPr>
      <dsp:spPr>
        <a:xfrm>
          <a:off x="3079273" y="965690"/>
          <a:ext cx="1132796" cy="1132796"/>
        </a:xfrm>
        <a:prstGeom prst="ellipse">
          <a:avLst/>
        </a:prstGeom>
        <a:solidFill>
          <a:schemeClr val="accent4">
            <a:hueOff val="4430890"/>
            <a:satOff val="-13443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ICTC Counsellor</a:t>
          </a:r>
          <a:endParaRPr lang="en-IN" sz="1200" kern="1200" dirty="0"/>
        </a:p>
      </dsp:txBody>
      <dsp:txXfrm>
        <a:off x="3245167" y="1131584"/>
        <a:ext cx="801008" cy="801008"/>
      </dsp:txXfrm>
    </dsp:sp>
    <dsp:sp modelId="{F58EB99C-45C3-49B8-8319-0A974B9FB889}">
      <dsp:nvSpPr>
        <dsp:cNvPr id="0" name=""/>
        <dsp:cNvSpPr/>
      </dsp:nvSpPr>
      <dsp:spPr>
        <a:xfrm rot="3240000">
          <a:off x="2599483" y="2323217"/>
          <a:ext cx="194624" cy="302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8861780"/>
            <a:satOff val="-26886"/>
            <a:lumOff val="88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>
        <a:off x="2611517" y="2360098"/>
        <a:ext cx="136237" cy="181498"/>
      </dsp:txXfrm>
    </dsp:sp>
    <dsp:sp modelId="{0E512D03-6A5D-4391-AE60-119992F71E8C}">
      <dsp:nvSpPr>
        <dsp:cNvPr id="0" name=""/>
        <dsp:cNvSpPr/>
      </dsp:nvSpPr>
      <dsp:spPr>
        <a:xfrm>
          <a:off x="2574477" y="2519290"/>
          <a:ext cx="1132796" cy="1132796"/>
        </a:xfrm>
        <a:prstGeom prst="ellipse">
          <a:avLst/>
        </a:prstGeom>
        <a:solidFill>
          <a:schemeClr val="accent4">
            <a:hueOff val="8861780"/>
            <a:satOff val="-26886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STI Counsellor</a:t>
          </a:r>
          <a:endParaRPr lang="en-IN" sz="1200" kern="1200" dirty="0"/>
        </a:p>
      </dsp:txBody>
      <dsp:txXfrm>
        <a:off x="2740371" y="2685184"/>
        <a:ext cx="801008" cy="801008"/>
      </dsp:txXfrm>
    </dsp:sp>
    <dsp:sp modelId="{EFB42B93-EC46-4F8B-993D-3B629F39B562}">
      <dsp:nvSpPr>
        <dsp:cNvPr id="0" name=""/>
        <dsp:cNvSpPr/>
      </dsp:nvSpPr>
      <dsp:spPr>
        <a:xfrm rot="7560000">
          <a:off x="1854091" y="2323217"/>
          <a:ext cx="194624" cy="302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3292670"/>
            <a:satOff val="-40329"/>
            <a:lumOff val="13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 rot="10800000">
        <a:off x="1900444" y="2360098"/>
        <a:ext cx="136237" cy="181498"/>
      </dsp:txXfrm>
    </dsp:sp>
    <dsp:sp modelId="{56E2182C-3E38-4A7A-8247-BCA572DD8C7E}">
      <dsp:nvSpPr>
        <dsp:cNvPr id="0" name=""/>
        <dsp:cNvSpPr/>
      </dsp:nvSpPr>
      <dsp:spPr>
        <a:xfrm>
          <a:off x="940925" y="2519290"/>
          <a:ext cx="1132796" cy="1132796"/>
        </a:xfrm>
        <a:prstGeom prst="ellipse">
          <a:avLst/>
        </a:prstGeom>
        <a:solidFill>
          <a:schemeClr val="accent4">
            <a:hueOff val="13292670"/>
            <a:satOff val="-40329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Breast Feeding Counsellor</a:t>
          </a:r>
          <a:endParaRPr lang="en-IN" sz="1200" kern="1200" dirty="0"/>
        </a:p>
      </dsp:txBody>
      <dsp:txXfrm>
        <a:off x="1106819" y="2685184"/>
        <a:ext cx="801008" cy="801008"/>
      </dsp:txXfrm>
    </dsp:sp>
    <dsp:sp modelId="{279B406D-295B-4906-B045-B23A2DC047FE}">
      <dsp:nvSpPr>
        <dsp:cNvPr id="0" name=""/>
        <dsp:cNvSpPr/>
      </dsp:nvSpPr>
      <dsp:spPr>
        <a:xfrm rot="11880000">
          <a:off x="1623753" y="1614307"/>
          <a:ext cx="194624" cy="3024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7723560"/>
            <a:satOff val="-53772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1200" kern="1200"/>
        </a:p>
      </dsp:txBody>
      <dsp:txXfrm rot="10800000">
        <a:off x="1680711" y="1683827"/>
        <a:ext cx="136237" cy="181498"/>
      </dsp:txXfrm>
    </dsp:sp>
    <dsp:sp modelId="{6066EFFA-6EC6-4435-B61A-D429C87E4FAC}">
      <dsp:nvSpPr>
        <dsp:cNvPr id="0" name=""/>
        <dsp:cNvSpPr/>
      </dsp:nvSpPr>
      <dsp:spPr>
        <a:xfrm>
          <a:off x="436130" y="965690"/>
          <a:ext cx="1132796" cy="1132796"/>
        </a:xfrm>
        <a:prstGeom prst="ellipse">
          <a:avLst/>
        </a:prstGeom>
        <a:solidFill>
          <a:schemeClr val="accent4">
            <a:hueOff val="17723560"/>
            <a:satOff val="-53772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/>
            <a:t>ARSH Counsellor</a:t>
          </a:r>
          <a:endParaRPr lang="en-IN" sz="1200" kern="1200" dirty="0"/>
        </a:p>
      </dsp:txBody>
      <dsp:txXfrm>
        <a:off x="602024" y="1131584"/>
        <a:ext cx="801008" cy="801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B7EEBB-66BA-4DFB-9F83-2E1C2A14D680}">
      <dsp:nvSpPr>
        <dsp:cNvPr id="0" name=""/>
        <dsp:cNvSpPr/>
      </dsp:nvSpPr>
      <dsp:spPr>
        <a:xfrm>
          <a:off x="0" y="0"/>
          <a:ext cx="1150383" cy="41262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u="sng" kern="1200" dirty="0" smtClean="0"/>
            <a:t>I</a:t>
          </a:r>
          <a:r>
            <a:rPr lang="en-IN" sz="1600" u="none" kern="1200" dirty="0" smtClean="0"/>
            <a:t>CTC – 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u="none" kern="1200" dirty="0" smtClean="0"/>
            <a:t>HIV Test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8AM to 1 PM</a:t>
          </a:r>
          <a:r>
            <a:rPr lang="en-IN" sz="2000" kern="1200" dirty="0" smtClean="0"/>
            <a:t> </a:t>
          </a:r>
          <a:endParaRPr lang="en-IN" sz="2000" kern="1200" dirty="0"/>
        </a:p>
      </dsp:txBody>
      <dsp:txXfrm>
        <a:off x="0" y="1650506"/>
        <a:ext cx="1150383" cy="1650506"/>
      </dsp:txXfrm>
    </dsp:sp>
    <dsp:sp modelId="{C94254EC-6E55-4DBE-AC6A-AD540DA4A5E9}">
      <dsp:nvSpPr>
        <dsp:cNvPr id="0" name=""/>
        <dsp:cNvSpPr/>
      </dsp:nvSpPr>
      <dsp:spPr>
        <a:xfrm>
          <a:off x="209773" y="502550"/>
          <a:ext cx="730837" cy="86409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E923E0-E1A6-4C0C-B9C9-811A6C429161}">
      <dsp:nvSpPr>
        <dsp:cNvPr id="0" name=""/>
        <dsp:cNvSpPr/>
      </dsp:nvSpPr>
      <dsp:spPr>
        <a:xfrm>
          <a:off x="1184895" y="0"/>
          <a:ext cx="1150383" cy="4126265"/>
        </a:xfrm>
        <a:prstGeom prst="roundRect">
          <a:avLst>
            <a:gd name="adj" fmla="val 10000"/>
          </a:avLst>
        </a:prstGeom>
        <a:solidFill>
          <a:schemeClr val="accent4">
            <a:hueOff val="4430890"/>
            <a:satOff val="-13443"/>
            <a:lumOff val="4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/>
            <a:t>RNTCP – 20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/>
            <a:t>Sputum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8AM to 1 PM</a:t>
          </a:r>
          <a:endParaRPr lang="en-IN" sz="1600" kern="1200" dirty="0"/>
        </a:p>
      </dsp:txBody>
      <dsp:txXfrm>
        <a:off x="1184895" y="1650506"/>
        <a:ext cx="1150383" cy="1650506"/>
      </dsp:txXfrm>
    </dsp:sp>
    <dsp:sp modelId="{B6F2CEC1-5076-4045-B680-29E6AAB31FE9}">
      <dsp:nvSpPr>
        <dsp:cNvPr id="0" name=""/>
        <dsp:cNvSpPr/>
      </dsp:nvSpPr>
      <dsp:spPr>
        <a:xfrm>
          <a:off x="1343233" y="444511"/>
          <a:ext cx="833707" cy="98017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2CCFE1-145B-4C3C-BD60-C517A8C0635E}">
      <dsp:nvSpPr>
        <dsp:cNvPr id="0" name=""/>
        <dsp:cNvSpPr/>
      </dsp:nvSpPr>
      <dsp:spPr>
        <a:xfrm>
          <a:off x="2369790" y="0"/>
          <a:ext cx="1150383" cy="4126265"/>
        </a:xfrm>
        <a:prstGeom prst="roundRect">
          <a:avLst>
            <a:gd name="adj" fmla="val 10000"/>
          </a:avLst>
        </a:prstGeom>
        <a:solidFill>
          <a:schemeClr val="accent4">
            <a:hueOff val="8861780"/>
            <a:satOff val="-26886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Malaria – 10-200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Slide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8AM to 1 PM</a:t>
          </a:r>
          <a:endParaRPr lang="en-IN" sz="1600" kern="1200" dirty="0"/>
        </a:p>
      </dsp:txBody>
      <dsp:txXfrm>
        <a:off x="2369790" y="1650506"/>
        <a:ext cx="1150383" cy="1650506"/>
      </dsp:txXfrm>
    </dsp:sp>
    <dsp:sp modelId="{8BC0FA44-031B-4283-B975-DC18CE1D5B59}">
      <dsp:nvSpPr>
        <dsp:cNvPr id="0" name=""/>
        <dsp:cNvSpPr/>
      </dsp:nvSpPr>
      <dsp:spPr>
        <a:xfrm>
          <a:off x="2558352" y="502550"/>
          <a:ext cx="773259" cy="86409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C1859-3237-4421-9F69-CD181A0B6D13}">
      <dsp:nvSpPr>
        <dsp:cNvPr id="0" name=""/>
        <dsp:cNvSpPr/>
      </dsp:nvSpPr>
      <dsp:spPr>
        <a:xfrm>
          <a:off x="3554685" y="0"/>
          <a:ext cx="1150383" cy="4126265"/>
        </a:xfrm>
        <a:prstGeom prst="roundRect">
          <a:avLst>
            <a:gd name="adj" fmla="val 10000"/>
          </a:avLst>
        </a:prstGeom>
        <a:solidFill>
          <a:schemeClr val="accent4">
            <a:hueOff val="13292670"/>
            <a:satOff val="-40329"/>
            <a:lumOff val="13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SNCU – 10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All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8AM to 1 PM</a:t>
          </a:r>
          <a:endParaRPr lang="en-IN" sz="1600" kern="1200" dirty="0"/>
        </a:p>
      </dsp:txBody>
      <dsp:txXfrm>
        <a:off x="3554685" y="1650506"/>
        <a:ext cx="1150383" cy="1650506"/>
      </dsp:txXfrm>
    </dsp:sp>
    <dsp:sp modelId="{5864C443-E08D-4327-B82B-C47779C78512}">
      <dsp:nvSpPr>
        <dsp:cNvPr id="0" name=""/>
        <dsp:cNvSpPr/>
      </dsp:nvSpPr>
      <dsp:spPr>
        <a:xfrm>
          <a:off x="3768254" y="502550"/>
          <a:ext cx="723246" cy="86409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B9E8AD-9B57-4CA4-A111-80D22683133C}">
      <dsp:nvSpPr>
        <dsp:cNvPr id="0" name=""/>
        <dsp:cNvSpPr/>
      </dsp:nvSpPr>
      <dsp:spPr>
        <a:xfrm>
          <a:off x="4739581" y="0"/>
          <a:ext cx="1150383" cy="4126265"/>
        </a:xfrm>
        <a:prstGeom prst="roundRect">
          <a:avLst>
            <a:gd name="adj" fmla="val 10000"/>
          </a:avLst>
        </a:prstGeom>
        <a:solidFill>
          <a:schemeClr val="accent4">
            <a:hueOff val="17723560"/>
            <a:satOff val="-53772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Regular – 100-150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kern="1200" dirty="0" smtClean="0"/>
            <a:t>All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kern="1200" dirty="0" smtClean="0"/>
            <a:t>??</a:t>
          </a:r>
          <a:endParaRPr lang="en-IN" sz="2000" kern="1200" dirty="0"/>
        </a:p>
      </dsp:txBody>
      <dsp:txXfrm>
        <a:off x="4739581" y="1650506"/>
        <a:ext cx="1150383" cy="1650506"/>
      </dsp:txXfrm>
    </dsp:sp>
    <dsp:sp modelId="{300308EF-0A47-4D03-89B9-B675B523B107}">
      <dsp:nvSpPr>
        <dsp:cNvPr id="0" name=""/>
        <dsp:cNvSpPr/>
      </dsp:nvSpPr>
      <dsp:spPr>
        <a:xfrm>
          <a:off x="4922925" y="444511"/>
          <a:ext cx="783694" cy="98017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2C97B-265E-4904-A30F-9E303306D9A4}">
      <dsp:nvSpPr>
        <dsp:cNvPr id="0" name=""/>
        <dsp:cNvSpPr/>
      </dsp:nvSpPr>
      <dsp:spPr>
        <a:xfrm>
          <a:off x="235598" y="3301012"/>
          <a:ext cx="5418767" cy="618939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41DD5-27B8-4D18-B2E4-7E178F1F85E6}">
      <dsp:nvSpPr>
        <dsp:cNvPr id="0" name=""/>
        <dsp:cNvSpPr/>
      </dsp:nvSpPr>
      <dsp:spPr>
        <a:xfrm rot="5400000">
          <a:off x="-172748" y="176149"/>
          <a:ext cx="1151655" cy="80615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2"/>
              </a:solidFill>
            </a:rPr>
            <a:t>March 2016</a:t>
          </a:r>
          <a:endParaRPr lang="en-IN" sz="1400" kern="1200" dirty="0">
            <a:solidFill>
              <a:schemeClr val="tx2"/>
            </a:solidFill>
          </a:endParaRPr>
        </a:p>
      </dsp:txBody>
      <dsp:txXfrm rot="-5400000">
        <a:off x="1" y="406479"/>
        <a:ext cx="806158" cy="345497"/>
      </dsp:txXfrm>
    </dsp:sp>
    <dsp:sp modelId="{E1A1AA9F-0D4E-4F57-B77D-392AEB99D4DE}">
      <dsp:nvSpPr>
        <dsp:cNvPr id="0" name=""/>
        <dsp:cNvSpPr/>
      </dsp:nvSpPr>
      <dsp:spPr>
        <a:xfrm rot="5400000">
          <a:off x="4041265" y="-3231705"/>
          <a:ext cx="748969" cy="7219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State level briefing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Preparation of criteria and skill test checklist</a:t>
          </a:r>
          <a:endParaRPr lang="en-IN" sz="2200" kern="1200" dirty="0"/>
        </a:p>
      </dsp:txBody>
      <dsp:txXfrm rot="-5400000">
        <a:off x="806159" y="39963"/>
        <a:ext cx="7182620" cy="675845"/>
      </dsp:txXfrm>
    </dsp:sp>
    <dsp:sp modelId="{7213B061-A318-4DDB-BD24-47430072D025}">
      <dsp:nvSpPr>
        <dsp:cNvPr id="0" name=""/>
        <dsp:cNvSpPr/>
      </dsp:nvSpPr>
      <dsp:spPr>
        <a:xfrm rot="5400000">
          <a:off x="-172748" y="1211391"/>
          <a:ext cx="1151655" cy="806158"/>
        </a:xfrm>
        <a:prstGeom prst="chevron">
          <a:avLst/>
        </a:prstGeom>
        <a:solidFill>
          <a:schemeClr val="accent4">
            <a:hueOff val="4430890"/>
            <a:satOff val="-13443"/>
            <a:lumOff val="441"/>
            <a:alphaOff val="0"/>
          </a:schemeClr>
        </a:solidFill>
        <a:ln w="12700" cap="flat" cmpd="sng" algn="ctr">
          <a:solidFill>
            <a:schemeClr val="accent4">
              <a:hueOff val="4430890"/>
              <a:satOff val="-13443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2"/>
              </a:solidFill>
            </a:rPr>
            <a:t>April - May 2016</a:t>
          </a:r>
          <a:endParaRPr lang="en-IN" sz="1400" kern="1200" dirty="0">
            <a:solidFill>
              <a:schemeClr val="tx2"/>
            </a:solidFill>
          </a:endParaRPr>
        </a:p>
      </dsp:txBody>
      <dsp:txXfrm rot="-5400000">
        <a:off x="1" y="1441721"/>
        <a:ext cx="806158" cy="345497"/>
      </dsp:txXfrm>
    </dsp:sp>
    <dsp:sp modelId="{21396915-477B-4BCE-9595-043CE794E4A3}">
      <dsp:nvSpPr>
        <dsp:cNvPr id="0" name=""/>
        <dsp:cNvSpPr/>
      </dsp:nvSpPr>
      <dsp:spPr>
        <a:xfrm rot="5400000">
          <a:off x="4041461" y="-2196659"/>
          <a:ext cx="748575" cy="7219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430890"/>
              <a:satOff val="-13443"/>
              <a:lumOff val="4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Teams – Constitution, Training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Appraisal and contract renewal of Technical Staff</a:t>
          </a:r>
          <a:endParaRPr lang="en-IN" sz="2200" kern="1200" dirty="0"/>
        </a:p>
      </dsp:txBody>
      <dsp:txXfrm rot="-5400000">
        <a:off x="806158" y="1075186"/>
        <a:ext cx="7182640" cy="675491"/>
      </dsp:txXfrm>
    </dsp:sp>
    <dsp:sp modelId="{F8D0DF53-340C-40F5-B521-2AE6E4594A43}">
      <dsp:nvSpPr>
        <dsp:cNvPr id="0" name=""/>
        <dsp:cNvSpPr/>
      </dsp:nvSpPr>
      <dsp:spPr>
        <a:xfrm rot="5400000">
          <a:off x="-172748" y="2246634"/>
          <a:ext cx="1151655" cy="806158"/>
        </a:xfrm>
        <a:prstGeom prst="chevron">
          <a:avLst/>
        </a:prstGeom>
        <a:solidFill>
          <a:schemeClr val="accent4">
            <a:hueOff val="8861780"/>
            <a:satOff val="-26886"/>
            <a:lumOff val="883"/>
            <a:alphaOff val="0"/>
          </a:schemeClr>
        </a:solidFill>
        <a:ln w="12700" cap="flat" cmpd="sng" algn="ctr">
          <a:solidFill>
            <a:schemeClr val="accent4">
              <a:hueOff val="8861780"/>
              <a:satOff val="-26886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2"/>
              </a:solidFill>
            </a:rPr>
            <a:t>June 2016</a:t>
          </a:r>
          <a:endParaRPr lang="en-IN" sz="1400" kern="1200" dirty="0">
            <a:solidFill>
              <a:schemeClr val="tx2"/>
            </a:solidFill>
          </a:endParaRPr>
        </a:p>
      </dsp:txBody>
      <dsp:txXfrm rot="-5400000">
        <a:off x="1" y="2476964"/>
        <a:ext cx="806158" cy="345497"/>
      </dsp:txXfrm>
    </dsp:sp>
    <dsp:sp modelId="{FCB629E3-CABE-4681-8B99-D0DB9CF5C6B8}">
      <dsp:nvSpPr>
        <dsp:cNvPr id="0" name=""/>
        <dsp:cNvSpPr/>
      </dsp:nvSpPr>
      <dsp:spPr>
        <a:xfrm rot="5400000">
          <a:off x="4041461" y="-1147193"/>
          <a:ext cx="748575" cy="7219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861780"/>
              <a:satOff val="-26886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err="1" smtClean="0"/>
            <a:t>Apprailsal</a:t>
          </a:r>
          <a:r>
            <a:rPr lang="en-IN" sz="2200" kern="1200" dirty="0" smtClean="0"/>
            <a:t> and Contract Renewal of Managerial Staff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Second Phase Appraisals</a:t>
          </a:r>
          <a:endParaRPr lang="en-IN" sz="2200" kern="1200" dirty="0"/>
        </a:p>
      </dsp:txBody>
      <dsp:txXfrm rot="-5400000">
        <a:off x="806158" y="2124652"/>
        <a:ext cx="7182640" cy="675491"/>
      </dsp:txXfrm>
    </dsp:sp>
    <dsp:sp modelId="{E12806C4-A1A8-4FDF-9930-2F23B5156860}">
      <dsp:nvSpPr>
        <dsp:cNvPr id="0" name=""/>
        <dsp:cNvSpPr/>
      </dsp:nvSpPr>
      <dsp:spPr>
        <a:xfrm rot="5400000">
          <a:off x="-172748" y="3281877"/>
          <a:ext cx="1151655" cy="806158"/>
        </a:xfrm>
        <a:prstGeom prst="chevron">
          <a:avLst/>
        </a:prstGeom>
        <a:solidFill>
          <a:schemeClr val="accent4">
            <a:hueOff val="13292670"/>
            <a:satOff val="-40329"/>
            <a:lumOff val="1324"/>
            <a:alphaOff val="0"/>
          </a:schemeClr>
        </a:solidFill>
        <a:ln w="12700" cap="flat" cmpd="sng" algn="ctr">
          <a:solidFill>
            <a:schemeClr val="accent4">
              <a:hueOff val="13292670"/>
              <a:satOff val="-40329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2"/>
              </a:solidFill>
            </a:rPr>
            <a:t>July 2016</a:t>
          </a:r>
          <a:endParaRPr lang="en-IN" sz="1400" kern="1200" dirty="0">
            <a:solidFill>
              <a:schemeClr val="tx2"/>
            </a:solidFill>
          </a:endParaRPr>
        </a:p>
      </dsp:txBody>
      <dsp:txXfrm rot="-5400000">
        <a:off x="1" y="3512207"/>
        <a:ext cx="806158" cy="345497"/>
      </dsp:txXfrm>
    </dsp:sp>
    <dsp:sp modelId="{4B7B0712-ED2F-4CD3-85D5-944859EB374E}">
      <dsp:nvSpPr>
        <dsp:cNvPr id="0" name=""/>
        <dsp:cNvSpPr/>
      </dsp:nvSpPr>
      <dsp:spPr>
        <a:xfrm rot="5400000">
          <a:off x="4041461" y="-126174"/>
          <a:ext cx="748575" cy="7219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3292670"/>
              <a:satOff val="-40329"/>
              <a:lumOff val="13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Appeals – Division level</a:t>
          </a:r>
          <a:endParaRPr lang="en-IN" sz="2200" kern="1200" dirty="0"/>
        </a:p>
      </dsp:txBody>
      <dsp:txXfrm rot="-5400000">
        <a:off x="806158" y="3145671"/>
        <a:ext cx="7182640" cy="675491"/>
      </dsp:txXfrm>
    </dsp:sp>
    <dsp:sp modelId="{12A25117-67CF-408A-AE4C-2CE98E5DA171}">
      <dsp:nvSpPr>
        <dsp:cNvPr id="0" name=""/>
        <dsp:cNvSpPr/>
      </dsp:nvSpPr>
      <dsp:spPr>
        <a:xfrm rot="5400000">
          <a:off x="-172748" y="4317120"/>
          <a:ext cx="1151655" cy="806158"/>
        </a:xfrm>
        <a:prstGeom prst="chevron">
          <a:avLst/>
        </a:prstGeom>
        <a:solidFill>
          <a:schemeClr val="accent4">
            <a:hueOff val="17723560"/>
            <a:satOff val="-53772"/>
            <a:lumOff val="1765"/>
            <a:alphaOff val="0"/>
          </a:schemeClr>
        </a:solidFill>
        <a:ln w="12700" cap="flat" cmpd="sng" algn="ctr">
          <a:solidFill>
            <a:schemeClr val="accent4">
              <a:hueOff val="17723560"/>
              <a:satOff val="-53772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400" kern="1200" dirty="0" smtClean="0">
              <a:solidFill>
                <a:schemeClr val="tx2"/>
              </a:solidFill>
            </a:rPr>
            <a:t>Aug 2016</a:t>
          </a:r>
          <a:endParaRPr lang="en-IN" sz="1400" kern="1200" dirty="0">
            <a:solidFill>
              <a:schemeClr val="tx2"/>
            </a:solidFill>
          </a:endParaRPr>
        </a:p>
      </dsp:txBody>
      <dsp:txXfrm rot="-5400000">
        <a:off x="1" y="4547450"/>
        <a:ext cx="806158" cy="345497"/>
      </dsp:txXfrm>
    </dsp:sp>
    <dsp:sp modelId="{6E6EE526-AA92-47AC-80E1-97DEB9973B7B}">
      <dsp:nvSpPr>
        <dsp:cNvPr id="0" name=""/>
        <dsp:cNvSpPr/>
      </dsp:nvSpPr>
      <dsp:spPr>
        <a:xfrm rot="5400000">
          <a:off x="4041461" y="908200"/>
          <a:ext cx="748575" cy="72191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7723560"/>
              <a:satOff val="-53772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Appeals – State Level</a:t>
          </a:r>
          <a:endParaRPr lang="en-IN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200" kern="1200" dirty="0" smtClean="0"/>
            <a:t>Final Contract renewals</a:t>
          </a:r>
          <a:endParaRPr lang="en-IN" sz="2200" kern="1200" dirty="0"/>
        </a:p>
      </dsp:txBody>
      <dsp:txXfrm rot="-5400000">
        <a:off x="806158" y="4180045"/>
        <a:ext cx="7182640" cy="675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665" y="533400"/>
            <a:ext cx="1231037" cy="12192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6" y="5733744"/>
            <a:ext cx="1185010" cy="101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 title="Pi symbol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68835"/>
            <a:ext cx="9782801" cy="8979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883" y="1295400"/>
            <a:ext cx="9782801" cy="45720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 title="Pi symbol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8/30/2016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 userDrawn="1"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 title="Pi symbol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C2C6F8EA-316C-41DE-B9A4-EDCC3A85ED9A}" type="datetimeFigureOut">
              <a:rPr lang="en-US"/>
              <a:pPr/>
              <a:t>8/30/2016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" y="736219"/>
            <a:ext cx="617143" cy="60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1"/>
            <a:ext cx="8466343" cy="2133600"/>
          </a:xfrm>
        </p:spPr>
        <p:txBody>
          <a:bodyPr/>
          <a:lstStyle/>
          <a:p>
            <a:pPr algn="r"/>
            <a:r>
              <a:rPr lang="en-US" dirty="0" smtClean="0"/>
              <a:t>Human Resources in NHM</a:t>
            </a:r>
            <a:br>
              <a:rPr lang="en-US" dirty="0" smtClean="0"/>
            </a:br>
            <a:r>
              <a:rPr lang="en-US" sz="4000" dirty="0" smtClean="0"/>
              <a:t>Appraisals and </a:t>
            </a:r>
            <a:r>
              <a:rPr lang="en-US" sz="4000" dirty="0" err="1" smtClean="0"/>
              <a:t>Rationalisation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2612" y="4280327"/>
            <a:ext cx="7516442" cy="1116085"/>
          </a:xfrm>
        </p:spPr>
        <p:txBody>
          <a:bodyPr>
            <a:noAutofit/>
          </a:bodyPr>
          <a:lstStyle/>
          <a:p>
            <a:pPr algn="r"/>
            <a:r>
              <a:rPr lang="en-US" sz="2400" dirty="0" smtClean="0">
                <a:solidFill>
                  <a:srgbClr val="FF0000"/>
                </a:solidFill>
              </a:rPr>
              <a:t>National Health Mission </a:t>
            </a:r>
          </a:p>
          <a:p>
            <a:pPr algn="r"/>
            <a:r>
              <a:rPr lang="en-US" sz="2400" dirty="0" smtClean="0">
                <a:solidFill>
                  <a:srgbClr val="FF0000"/>
                </a:solidFill>
              </a:rPr>
              <a:t>Madhya Pradesh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The Numbers – Managerial/MO/Consultant</a:t>
            </a:r>
            <a:endParaRPr lang="en-IN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17636" y="1371600"/>
          <a:ext cx="8534400" cy="4822669"/>
        </p:xfrm>
        <a:graphic>
          <a:graphicData uri="http://schemas.openxmlformats.org/drawingml/2006/table">
            <a:tbl>
              <a:tblPr/>
              <a:tblGrid>
                <a:gridCol w="1760679"/>
                <a:gridCol w="937398"/>
                <a:gridCol w="956418"/>
                <a:gridCol w="1412889"/>
                <a:gridCol w="2195415"/>
                <a:gridCol w="1271601"/>
              </a:tblGrid>
              <a:tr h="9313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Cadre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Appraised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Contract Renewal for 1 year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Conditional Contract Renewal for 3 months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Contract Renewal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Block Cadres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District Cadres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State Consultants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Medical officers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DEIC Staff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National program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57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PGMO OBS/GYN &amp; Aneas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7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LMOs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39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06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HR Rationalisation - Objectives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Optimum utilisation of existing cadres</a:t>
            </a:r>
          </a:p>
          <a:p>
            <a:r>
              <a:rPr lang="en-IN" dirty="0" smtClean="0"/>
              <a:t>Elimination of redundant or sub-optimal positions</a:t>
            </a:r>
          </a:p>
          <a:p>
            <a:pPr lvl="1"/>
            <a:r>
              <a:rPr lang="en-IN" dirty="0"/>
              <a:t>Divisional Cadres</a:t>
            </a:r>
          </a:p>
          <a:p>
            <a:r>
              <a:rPr lang="en-IN" dirty="0" smtClean="0"/>
              <a:t>Retention of trained manpower from terminated cadres by way of redeployment</a:t>
            </a:r>
          </a:p>
          <a:p>
            <a:pPr lvl="1"/>
            <a:r>
              <a:rPr lang="en-IN" dirty="0" err="1" smtClean="0"/>
              <a:t>Bemonc</a:t>
            </a:r>
            <a:r>
              <a:rPr lang="en-IN" dirty="0" smtClean="0"/>
              <a:t> Accountants</a:t>
            </a:r>
          </a:p>
          <a:p>
            <a:r>
              <a:rPr lang="en-IN" dirty="0" smtClean="0"/>
              <a:t>Multi-tasking and Integrated services approach</a:t>
            </a:r>
          </a:p>
          <a:p>
            <a:pPr lvl="1"/>
            <a:r>
              <a:rPr lang="en-IN" dirty="0" err="1" smtClean="0"/>
              <a:t>Swasthya</a:t>
            </a:r>
            <a:r>
              <a:rPr lang="en-IN" dirty="0" smtClean="0"/>
              <a:t> </a:t>
            </a:r>
            <a:r>
              <a:rPr lang="en-IN" dirty="0" err="1" smtClean="0"/>
              <a:t>Samwad</a:t>
            </a:r>
            <a:r>
              <a:rPr lang="en-IN" dirty="0" smtClean="0"/>
              <a:t> Kendra</a:t>
            </a:r>
          </a:p>
          <a:p>
            <a:r>
              <a:rPr lang="en-IN" dirty="0" smtClean="0"/>
              <a:t>Upgrading/Downgrading of positions based on skill and need</a:t>
            </a:r>
          </a:p>
          <a:p>
            <a:pPr lvl="1"/>
            <a:r>
              <a:rPr lang="en-IN" dirty="0" err="1" smtClean="0"/>
              <a:t>Dist</a:t>
            </a:r>
            <a:r>
              <a:rPr lang="en-IN" dirty="0" smtClean="0"/>
              <a:t> Nutrition Consultant, </a:t>
            </a:r>
            <a:r>
              <a:rPr lang="en-IN" dirty="0" err="1" smtClean="0"/>
              <a:t>Div</a:t>
            </a:r>
            <a:r>
              <a:rPr lang="en-IN" dirty="0" smtClean="0"/>
              <a:t> </a:t>
            </a:r>
            <a:r>
              <a:rPr lang="en-IN" dirty="0" err="1" smtClean="0"/>
              <a:t>Comm</a:t>
            </a:r>
            <a:r>
              <a:rPr lang="en-IN" dirty="0" smtClean="0"/>
              <a:t> Mobiliser to </a:t>
            </a:r>
            <a:r>
              <a:rPr lang="en-IN" dirty="0" err="1" smtClean="0"/>
              <a:t>Dist</a:t>
            </a:r>
            <a:r>
              <a:rPr lang="en-IN" dirty="0" smtClean="0"/>
              <a:t> </a:t>
            </a:r>
            <a:r>
              <a:rPr lang="en-IN" dirty="0" err="1" smtClean="0"/>
              <a:t>Comm</a:t>
            </a:r>
            <a:r>
              <a:rPr lang="en-IN" dirty="0" smtClean="0"/>
              <a:t> Mobiliser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543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Rationalisation - Redeployment</a:t>
            </a:r>
            <a:endParaRPr lang="en-IN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001402"/>
              </p:ext>
            </p:extLst>
          </p:nvPr>
        </p:nvGraphicFramePr>
        <p:xfrm>
          <a:off x="2408136" y="1600200"/>
          <a:ext cx="8153400" cy="3714563"/>
        </p:xfrm>
        <a:graphic>
          <a:graphicData uri="http://schemas.openxmlformats.org/drawingml/2006/table">
            <a:tbl>
              <a:tblPr/>
              <a:tblGrid>
                <a:gridCol w="4311894"/>
                <a:gridCol w="3841506"/>
              </a:tblGrid>
              <a:tr h="4101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Name of the Cadre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Redeployed 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9669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Divisional Staff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RMNCH+A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Coordinators, APM (UH), State level vacancies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2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District Nutrition Consultant, Counselors –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BFC, FP, AH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Woman Health Counselors, FDs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6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Div Community Mobilisers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District Community </a:t>
                      </a:r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Mobiiser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6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BeMonc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Accountants </a:t>
                      </a:r>
                    </a:p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&amp; FLA - Malaria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Accountants- DH, DAAs, BAMs</a:t>
                      </a:r>
                    </a:p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46236" y="54864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Redeployment  based on qualifications, experience &amp; appraisal scores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200 out of 450 redeployed.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4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Challenges</a:t>
            </a:r>
            <a:endParaRPr lang="en-IN" b="1" u="sng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055812" y="1371600"/>
            <a:ext cx="8001000" cy="4114800"/>
          </a:xfrm>
        </p:spPr>
        <p:txBody>
          <a:bodyPr>
            <a:noAutofit/>
          </a:bodyPr>
          <a:lstStyle/>
          <a:p>
            <a:pPr marL="457200" lvl="0" indent="-457200" algn="just">
              <a:buFont typeface="Arial" pitchFamily="34" charset="0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Process Acceptance.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Maintaining uniformity across the State.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Designing of Appraisal Formats.</a:t>
            </a:r>
          </a:p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Timely completion.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Litigations</a:t>
            </a:r>
          </a:p>
          <a:p>
            <a:pPr marL="457200" lvl="0" indent="-457200" algn="just">
              <a:buNone/>
            </a:pPr>
            <a:endParaRPr lang="en-US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Arial" pitchFamily="34" charset="0"/>
              <a:buAutoNum type="arabicPeriod"/>
            </a:pPr>
            <a:endParaRPr lang="en-US" sz="36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97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Benefits of Appraisals and Rationalisation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Goal based approach</a:t>
            </a:r>
          </a:p>
          <a:p>
            <a:r>
              <a:rPr lang="en-IN" dirty="0" smtClean="0"/>
              <a:t>Transparency and objectivity in appraisal</a:t>
            </a:r>
          </a:p>
          <a:p>
            <a:r>
              <a:rPr lang="en-IN" dirty="0" smtClean="0"/>
              <a:t>Uniformity across the state</a:t>
            </a:r>
          </a:p>
          <a:p>
            <a:r>
              <a:rPr lang="en-IN" dirty="0" smtClean="0"/>
              <a:t>Performance based incentives</a:t>
            </a:r>
          </a:p>
          <a:p>
            <a:r>
              <a:rPr lang="en-IN" dirty="0" smtClean="0"/>
              <a:t>Better contract management</a:t>
            </a:r>
          </a:p>
          <a:p>
            <a:r>
              <a:rPr lang="en-IN" dirty="0" smtClean="0"/>
              <a:t>Optimum utilisation of funds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We now really know who is posted where and what he/she is doing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49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/>
              <a:t>Benefits of Appraisals and Rationalisation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27537417"/>
              </p:ext>
            </p:extLst>
          </p:nvPr>
        </p:nvGraphicFramePr>
        <p:xfrm>
          <a:off x="2513012" y="1143000"/>
          <a:ext cx="7391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8212" y="50292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tx2"/>
                </a:solidFill>
              </a:rPr>
              <a:t>Total </a:t>
            </a:r>
            <a:r>
              <a:rPr lang="en-IN" b="1" smtClean="0">
                <a:solidFill>
                  <a:schemeClr val="tx2"/>
                </a:solidFill>
              </a:rPr>
              <a:t>Savings </a:t>
            </a:r>
            <a:r>
              <a:rPr lang="en-IN" b="1" smtClean="0">
                <a:solidFill>
                  <a:schemeClr val="tx2"/>
                </a:solidFill>
              </a:rPr>
              <a:t>~ </a:t>
            </a:r>
            <a:r>
              <a:rPr lang="en-IN" b="1" err="1" smtClean="0">
                <a:solidFill>
                  <a:schemeClr val="tx2"/>
                </a:solidFill>
              </a:rPr>
              <a:t>Rs</a:t>
            </a:r>
            <a:r>
              <a:rPr lang="en-IN" b="1" smtClean="0">
                <a:solidFill>
                  <a:schemeClr val="tx2"/>
                </a:solidFill>
              </a:rPr>
              <a:t> </a:t>
            </a:r>
            <a:r>
              <a:rPr lang="en-IN" b="1" smtClean="0">
                <a:solidFill>
                  <a:schemeClr val="tx2"/>
                </a:solidFill>
              </a:rPr>
              <a:t>140 </a:t>
            </a:r>
            <a:r>
              <a:rPr lang="en-IN" b="1" dirty="0" smtClean="0">
                <a:solidFill>
                  <a:schemeClr val="tx2"/>
                </a:solidFill>
              </a:rPr>
              <a:t>crore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tx2"/>
                </a:solidFill>
              </a:rPr>
              <a:t>Almost equivalent to 75% of Annual Medicine Procurement Budget of MP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tx2"/>
                </a:solidFill>
              </a:rPr>
              <a:t>More than 300% of NUHM </a:t>
            </a:r>
            <a:r>
              <a:rPr lang="en-IN" b="1" dirty="0" err="1" smtClean="0">
                <a:solidFill>
                  <a:schemeClr val="tx2"/>
                </a:solidFill>
              </a:rPr>
              <a:t>Flexipool</a:t>
            </a:r>
            <a:endParaRPr lang="en-IN" b="1" dirty="0" smtClean="0">
              <a:solidFill>
                <a:schemeClr val="tx2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N" b="1" dirty="0" smtClean="0">
                <a:solidFill>
                  <a:schemeClr val="tx2"/>
                </a:solidFill>
              </a:rPr>
              <a:t>More than 100% of NDCP and NCD </a:t>
            </a:r>
            <a:r>
              <a:rPr lang="en-IN" b="1" dirty="0" err="1" smtClean="0">
                <a:solidFill>
                  <a:schemeClr val="tx2"/>
                </a:solidFill>
              </a:rPr>
              <a:t>Felxipool</a:t>
            </a:r>
            <a:r>
              <a:rPr lang="en-IN" b="1" dirty="0" smtClean="0">
                <a:solidFill>
                  <a:schemeClr val="tx2"/>
                </a:solidFill>
              </a:rPr>
              <a:t> </a:t>
            </a:r>
            <a:r>
              <a:rPr lang="en-IN" b="1" dirty="0" err="1" smtClean="0">
                <a:solidFill>
                  <a:schemeClr val="tx2"/>
                </a:solidFill>
              </a:rPr>
              <a:t>combned</a:t>
            </a:r>
            <a:endParaRPr lang="en-IN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4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>
                <a:solidFill>
                  <a:schemeClr val="tx2"/>
                </a:solidFill>
              </a:rPr>
              <a:t>No adverse affect on services provided</a:t>
            </a:r>
            <a:endParaRPr lang="en-IN" b="1" u="sng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3383"/>
              </p:ext>
            </p:extLst>
          </p:nvPr>
        </p:nvGraphicFramePr>
        <p:xfrm>
          <a:off x="2370036" y="1371600"/>
          <a:ext cx="8229599" cy="4191000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4943576"/>
                <a:gridCol w="1600200"/>
                <a:gridCol w="1685823"/>
              </a:tblGrid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sng" strike="noStrike" dirty="0"/>
                        <a:t>Indicators</a:t>
                      </a:r>
                      <a:endParaRPr lang="en-US" sz="2000" b="1" i="0" u="sng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sng" strike="noStrike" dirty="0" smtClean="0"/>
                        <a:t>2015-2016*</a:t>
                      </a:r>
                      <a:endParaRPr lang="en-US" sz="2000" b="1" i="0" u="sng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sng" strike="noStrike" dirty="0" smtClean="0"/>
                        <a:t>2016-2017*</a:t>
                      </a:r>
                      <a:endParaRPr lang="en-US" sz="2000" b="1" i="0" u="sng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/>
                        <a:t>Total </a:t>
                      </a:r>
                      <a:r>
                        <a:rPr lang="en-US" sz="2000" b="1" u="none" strike="noStrike" dirty="0" smtClean="0"/>
                        <a:t>reported </a:t>
                      </a:r>
                      <a:r>
                        <a:rPr lang="en-US" sz="2000" b="1" u="none" strike="noStrike" dirty="0"/>
                        <a:t>live births</a:t>
                      </a:r>
                      <a:endParaRPr lang="en-US" sz="2000" b="1" i="0" u="none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414,519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418,962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/>
                        <a:t>New </a:t>
                      </a:r>
                      <a:r>
                        <a:rPr lang="en-US" sz="2000" b="1" u="none" strike="noStrike" dirty="0"/>
                        <a:t>Borns Breast Fed within 1 hour</a:t>
                      </a:r>
                      <a:endParaRPr lang="en-US" sz="2000" b="1" i="0" u="none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390,915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396,673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/>
                        <a:t>IPD</a:t>
                      </a:r>
                      <a:endParaRPr lang="en-US" sz="2000" b="1" i="0" u="none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1,373,447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1,452,593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838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/>
                        <a:t>OPD </a:t>
                      </a:r>
                      <a:endParaRPr lang="en-US" sz="2000" b="1" i="0" u="none" strike="noStrike" dirty="0">
                        <a:solidFill>
                          <a:srgbClr val="13478C"/>
                        </a:solidFill>
                        <a:latin typeface="Trebuchet M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15,107,344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u="none" strike="noStrike" dirty="0"/>
                        <a:t>15,309,485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3012" y="5867400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* HMIS Data : Period – April - July</a:t>
            </a:r>
          </a:p>
        </p:txBody>
      </p:sp>
    </p:spTree>
    <p:extLst>
      <p:ext uri="{BB962C8B-B14F-4D97-AF65-F5344CB8AC3E}">
        <p14:creationId xmlns:p14="http://schemas.microsoft.com/office/powerpoint/2010/main" val="321823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Way Forward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883" y="1295400"/>
            <a:ext cx="9007329" cy="175260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>
                <a:solidFill>
                  <a:schemeClr val="tx2"/>
                </a:solidFill>
              </a:rPr>
              <a:t>Appraisals an integral part of HR policy (policy declared)</a:t>
            </a:r>
          </a:p>
          <a:p>
            <a:r>
              <a:rPr lang="en-IN" dirty="0" smtClean="0">
                <a:solidFill>
                  <a:schemeClr val="tx2"/>
                </a:solidFill>
              </a:rPr>
              <a:t>Alignment with HRMIS(under development)</a:t>
            </a:r>
          </a:p>
          <a:p>
            <a:r>
              <a:rPr lang="en-IN" dirty="0" smtClean="0">
                <a:solidFill>
                  <a:schemeClr val="tx2"/>
                </a:solidFill>
              </a:rPr>
              <a:t>Responsibility Matrix for each position (posted on NHM MP webpage)</a:t>
            </a:r>
          </a:p>
          <a:p>
            <a:r>
              <a:rPr lang="en-IN" dirty="0" smtClean="0">
                <a:solidFill>
                  <a:schemeClr val="tx2"/>
                </a:solidFill>
              </a:rPr>
              <a:t>Time Bound Appraisals and </a:t>
            </a:r>
            <a:r>
              <a:rPr lang="en-IN" dirty="0" err="1" smtClean="0">
                <a:solidFill>
                  <a:schemeClr val="tx2"/>
                </a:solidFill>
              </a:rPr>
              <a:t>and</a:t>
            </a:r>
            <a:r>
              <a:rPr lang="en-IN" dirty="0" smtClean="0">
                <a:solidFill>
                  <a:schemeClr val="tx2"/>
                </a:solidFill>
              </a:rPr>
              <a:t> performance based incentives</a:t>
            </a:r>
            <a:endParaRPr lang="en-IN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520854"/>
              </p:ext>
            </p:extLst>
          </p:nvPr>
        </p:nvGraphicFramePr>
        <p:xfrm>
          <a:off x="2132012" y="3048000"/>
          <a:ext cx="7317310" cy="3612421"/>
        </p:xfrm>
        <a:graphic>
          <a:graphicData uri="http://schemas.openxmlformats.org/drawingml/2006/table">
            <a:tbl>
              <a:tblPr/>
              <a:tblGrid>
                <a:gridCol w="2755870"/>
                <a:gridCol w="912288"/>
                <a:gridCol w="912288"/>
                <a:gridCol w="912288"/>
                <a:gridCol w="912288"/>
                <a:gridCol w="912288"/>
              </a:tblGrid>
              <a:tr h="370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Activities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Nov-16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Dec-16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Jan-17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Feb-17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Mar-17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Process Orientation Divisional RJD's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Trainings Appraisal Teams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Sharing Of Appraisal Schedules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9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Appraisals Technical Staff </a:t>
                      </a:r>
                      <a:b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endParaRPr lang="en-US" sz="1600" b="1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Appraisals Management Staff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Appeals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Contract Renewal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82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812" y="2514600"/>
            <a:ext cx="9782801" cy="897965"/>
          </a:xfrm>
        </p:spPr>
        <p:txBody>
          <a:bodyPr/>
          <a:lstStyle/>
          <a:p>
            <a:pPr algn="ctr"/>
            <a:r>
              <a:rPr lang="en-IN" sz="5400" b="1" dirty="0" smtClean="0"/>
              <a:t>Thank you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20594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Contents</a:t>
            </a:r>
            <a:endParaRPr lang="en-US" b="1" u="sng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Resources in NHM</a:t>
            </a:r>
          </a:p>
          <a:p>
            <a:r>
              <a:rPr lang="en-US" dirty="0" smtClean="0"/>
              <a:t>Need for Appraisals and </a:t>
            </a:r>
            <a:r>
              <a:rPr lang="en-US" dirty="0" err="1" smtClean="0"/>
              <a:t>Rationalisation</a:t>
            </a:r>
            <a:endParaRPr lang="en-US" dirty="0" smtClean="0"/>
          </a:p>
          <a:p>
            <a:r>
              <a:rPr lang="en-US" dirty="0" smtClean="0"/>
              <a:t>Appraisal Process – Procedure </a:t>
            </a:r>
          </a:p>
          <a:p>
            <a:r>
              <a:rPr lang="en-US" dirty="0" err="1" smtClean="0"/>
              <a:t>Rationalisation</a:t>
            </a:r>
            <a:r>
              <a:rPr lang="en-US" dirty="0" smtClean="0"/>
              <a:t> – An overview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Benefits and Future Planning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No of Human Resources – A phenomenal increase</a:t>
            </a:r>
            <a:endParaRPr lang="en-IN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412" y="1295399"/>
            <a:ext cx="8763000" cy="5475811"/>
          </a:xfrm>
          <a:prstGeom prst="rect">
            <a:avLst/>
          </a:prstGeom>
        </p:spPr>
      </p:pic>
      <p:sp>
        <p:nvSpPr>
          <p:cNvPr id="3" name="Explosion 1 2"/>
          <p:cNvSpPr/>
          <p:nvPr/>
        </p:nvSpPr>
        <p:spPr>
          <a:xfrm>
            <a:off x="4113212" y="2362200"/>
            <a:ext cx="990600" cy="838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 smtClean="0">
                <a:solidFill>
                  <a:srgbClr val="FF0000"/>
                </a:solidFill>
              </a:rPr>
              <a:t>PMU</a:t>
            </a:r>
            <a:endParaRPr lang="en-IN" sz="1200" dirty="0">
              <a:solidFill>
                <a:srgbClr val="FF0000"/>
              </a:solidFill>
            </a:endParaRPr>
          </a:p>
        </p:txBody>
      </p:sp>
      <p:sp>
        <p:nvSpPr>
          <p:cNvPr id="5" name="Explosion 1 4"/>
          <p:cNvSpPr/>
          <p:nvPr/>
        </p:nvSpPr>
        <p:spPr>
          <a:xfrm>
            <a:off x="6704012" y="2895600"/>
            <a:ext cx="1285976" cy="838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 smtClean="0">
                <a:solidFill>
                  <a:srgbClr val="FF0000"/>
                </a:solidFill>
              </a:rPr>
              <a:t>RBSK</a:t>
            </a:r>
            <a:endParaRPr lang="en-IN" sz="1200" dirty="0">
              <a:solidFill>
                <a:srgbClr val="FF0000"/>
              </a:solidFill>
            </a:endParaRPr>
          </a:p>
        </p:txBody>
      </p:sp>
      <p:sp>
        <p:nvSpPr>
          <p:cNvPr id="7" name="Explosion 1 6"/>
          <p:cNvSpPr/>
          <p:nvPr/>
        </p:nvSpPr>
        <p:spPr>
          <a:xfrm>
            <a:off x="8456612" y="1371600"/>
            <a:ext cx="1285976" cy="8382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dirty="0" smtClean="0">
                <a:solidFill>
                  <a:srgbClr val="FF0000"/>
                </a:solidFill>
              </a:rPr>
              <a:t>DDC</a:t>
            </a:r>
          </a:p>
          <a:p>
            <a:pPr algn="ctr"/>
            <a:r>
              <a:rPr lang="en-IN" sz="1200" dirty="0" smtClean="0">
                <a:solidFill>
                  <a:srgbClr val="FF0000"/>
                </a:solidFill>
              </a:rPr>
              <a:t>NUHM</a:t>
            </a:r>
            <a:endParaRPr lang="en-IN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5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Need for Revamping Appraisal Process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Process </a:t>
            </a:r>
            <a:r>
              <a:rPr lang="en-IN" dirty="0"/>
              <a:t>s</a:t>
            </a:r>
            <a:r>
              <a:rPr lang="en-IN" dirty="0" smtClean="0"/>
              <a:t>o far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Subjective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Informal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Not Goal Oriented</a:t>
            </a:r>
          </a:p>
          <a:p>
            <a:pPr lvl="1">
              <a:lnSpc>
                <a:spcPct val="150000"/>
              </a:lnSpc>
            </a:pPr>
            <a:r>
              <a:rPr lang="en-IN" dirty="0" smtClean="0"/>
              <a:t>Not linked with incentives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Not Time bound</a:t>
            </a:r>
          </a:p>
          <a:p>
            <a:pPr>
              <a:lnSpc>
                <a:spcPct val="150000"/>
              </a:lnSpc>
            </a:pPr>
            <a:r>
              <a:rPr lang="en-IN" dirty="0" smtClean="0"/>
              <a:t>No clarity to field level supervisors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510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736600"/>
          </a:xfrm>
        </p:spPr>
        <p:txBody>
          <a:bodyPr/>
          <a:lstStyle/>
          <a:p>
            <a:r>
              <a:rPr lang="en-IN" b="1" u="sng" dirty="0"/>
              <a:t>Need </a:t>
            </a:r>
            <a:r>
              <a:rPr lang="en-IN" b="1" u="sng" dirty="0" smtClean="0"/>
              <a:t>for </a:t>
            </a:r>
            <a:r>
              <a:rPr lang="en-IN" b="1" u="sng" dirty="0"/>
              <a:t>Rationalisation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41408369"/>
              </p:ext>
            </p:extLst>
          </p:nvPr>
        </p:nvGraphicFramePr>
        <p:xfrm>
          <a:off x="1017904" y="1775936"/>
          <a:ext cx="46482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94876015"/>
              </p:ext>
            </p:extLst>
          </p:nvPr>
        </p:nvGraphicFramePr>
        <p:xfrm>
          <a:off x="5637211" y="1676603"/>
          <a:ext cx="5889965" cy="4126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67493" y="5101529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Unable to provide 24 X 7 services</a:t>
            </a:r>
            <a:endParaRPr lang="en-IN" dirty="0"/>
          </a:p>
        </p:txBody>
      </p:sp>
      <p:sp>
        <p:nvSpPr>
          <p:cNvPr id="8" name="TextBox 7"/>
          <p:cNvSpPr txBox="1"/>
          <p:nvPr/>
        </p:nvSpPr>
        <p:spPr>
          <a:xfrm>
            <a:off x="1551304" y="1110836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Example 1: Multiple Counsellors</a:t>
            </a:r>
            <a:endParaRPr lang="en-IN" dirty="0"/>
          </a:p>
        </p:txBody>
      </p:sp>
      <p:sp>
        <p:nvSpPr>
          <p:cNvPr id="9" name="TextBox 8"/>
          <p:cNvSpPr txBox="1"/>
          <p:nvPr/>
        </p:nvSpPr>
        <p:spPr>
          <a:xfrm>
            <a:off x="6323012" y="1110836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Example 2: Lab Technicians – Too many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1217612" y="5943600"/>
            <a:ext cx="1074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Similar anomalies in Data Entry Operators, Accounting staff, Staff Nurses etc.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7400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89000"/>
          </a:xfrm>
        </p:spPr>
        <p:txBody>
          <a:bodyPr/>
          <a:lstStyle/>
          <a:p>
            <a:r>
              <a:rPr lang="en-IN" b="1" u="sng" dirty="0" smtClean="0"/>
              <a:t>Appraisal – Planning and Procedure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8800" y="1143000"/>
            <a:ext cx="9782801" cy="4572000"/>
          </a:xfrm>
        </p:spPr>
        <p:txBody>
          <a:bodyPr/>
          <a:lstStyle/>
          <a:p>
            <a:r>
              <a:rPr lang="en-IN" dirty="0" smtClean="0"/>
              <a:t>Appraisal Parameters</a:t>
            </a:r>
          </a:p>
          <a:p>
            <a:pPr lvl="1"/>
            <a:r>
              <a:rPr lang="en-IN" dirty="0" smtClean="0"/>
              <a:t>Performance</a:t>
            </a:r>
          </a:p>
          <a:p>
            <a:pPr lvl="2"/>
            <a:r>
              <a:rPr lang="en-IN" dirty="0" smtClean="0"/>
              <a:t>Measurable Parameters like HMIS, Registers, Logs etc.</a:t>
            </a:r>
          </a:p>
          <a:p>
            <a:pPr lvl="2"/>
            <a:r>
              <a:rPr lang="en-IN" dirty="0" smtClean="0">
                <a:solidFill>
                  <a:srgbClr val="FF0000"/>
                </a:solidFill>
              </a:rPr>
              <a:t>50% weightage</a:t>
            </a:r>
            <a:endParaRPr lang="en-IN" dirty="0">
              <a:solidFill>
                <a:srgbClr val="FF0000"/>
              </a:solidFill>
            </a:endParaRPr>
          </a:p>
          <a:p>
            <a:pPr lvl="1"/>
            <a:r>
              <a:rPr lang="en-IN" dirty="0" smtClean="0"/>
              <a:t>Assessment of Relevant Knowledge</a:t>
            </a:r>
          </a:p>
          <a:p>
            <a:pPr lvl="2"/>
            <a:r>
              <a:rPr lang="en-IN" dirty="0" smtClean="0"/>
              <a:t>Staff Nurse – </a:t>
            </a:r>
            <a:r>
              <a:rPr lang="en-IN" dirty="0" err="1" smtClean="0"/>
              <a:t>Hb</a:t>
            </a:r>
            <a:r>
              <a:rPr lang="en-IN" dirty="0" smtClean="0"/>
              <a:t> Estimation, BP measurement etc.</a:t>
            </a:r>
          </a:p>
          <a:p>
            <a:pPr lvl="2"/>
            <a:r>
              <a:rPr lang="en-IN" dirty="0" smtClean="0"/>
              <a:t>Accountant -  Tally, Excel etc.</a:t>
            </a:r>
          </a:p>
          <a:p>
            <a:pPr lvl="2"/>
            <a:r>
              <a:rPr lang="en-IN" dirty="0" smtClean="0"/>
              <a:t>Written test and/or  Skill Test</a:t>
            </a:r>
          </a:p>
          <a:p>
            <a:pPr lvl="2"/>
            <a:r>
              <a:rPr lang="en-IN" dirty="0" smtClean="0">
                <a:solidFill>
                  <a:srgbClr val="FF0000"/>
                </a:solidFill>
              </a:rPr>
              <a:t>50% weightage</a:t>
            </a:r>
            <a:endParaRPr lang="en-IN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651356"/>
              </p:ext>
            </p:extLst>
          </p:nvPr>
        </p:nvGraphicFramePr>
        <p:xfrm>
          <a:off x="2403500" y="4724400"/>
          <a:ext cx="8153400" cy="1600200"/>
        </p:xfrm>
        <a:graphic>
          <a:graphicData uri="http://schemas.openxmlformats.org/drawingml/2006/table">
            <a:tbl>
              <a:tblPr firstRow="1" bandRow="1">
                <a:tableStyleId>{E929F9F4-4A8F-4326-A1B4-22849713DDAB}</a:tableStyleId>
              </a:tblPr>
              <a:tblGrid>
                <a:gridCol w="2717800"/>
                <a:gridCol w="2717800"/>
                <a:gridCol w="27178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Good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Average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Poor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65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and  above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64</a:t>
                      </a:r>
                      <a:r>
                        <a:rPr lang="en-US" sz="1600" baseline="0" dirty="0" smtClean="0">
                          <a:solidFill>
                            <a:schemeClr val="tx2"/>
                          </a:solidFill>
                        </a:rPr>
                        <a:t> to 55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54   and below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Contract Renewal – 1 year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3 Month Conditional Notice to improve  performance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Termination</a:t>
                      </a:r>
                      <a:endParaRPr lang="en-US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299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965200"/>
          </a:xfrm>
        </p:spPr>
        <p:txBody>
          <a:bodyPr/>
          <a:lstStyle/>
          <a:p>
            <a:r>
              <a:rPr lang="en-IN" b="1" u="sng" dirty="0"/>
              <a:t>Appraisal – Planning and Procedure</a:t>
            </a:r>
            <a:endParaRPr lang="en-IN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56935526"/>
              </p:ext>
            </p:extLst>
          </p:nvPr>
        </p:nvGraphicFramePr>
        <p:xfrm>
          <a:off x="2055812" y="1417637"/>
          <a:ext cx="8025341" cy="5299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504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1"/>
            <a:ext cx="9782801" cy="812800"/>
          </a:xfrm>
        </p:spPr>
        <p:txBody>
          <a:bodyPr/>
          <a:lstStyle/>
          <a:p>
            <a:pPr algn="ctr"/>
            <a:r>
              <a:rPr lang="en-IN" b="1" u="sng" dirty="0" smtClean="0"/>
              <a:t>Appraisal Teams</a:t>
            </a:r>
            <a:endParaRPr lang="en-IN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749816"/>
              </p:ext>
            </p:extLst>
          </p:nvPr>
        </p:nvGraphicFramePr>
        <p:xfrm>
          <a:off x="2331935" y="1066800"/>
          <a:ext cx="8305801" cy="488570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985745"/>
                <a:gridCol w="2660028"/>
                <a:gridCol w="2660028"/>
              </a:tblGrid>
              <a:tr h="4873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Cadre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Team</a:t>
                      </a:r>
                      <a:r>
                        <a:rPr lang="en-US" sz="2000" baseline="0" dirty="0" smtClean="0"/>
                        <a:t> Members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 Total Team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527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ANMs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DHO-1, DPHN, BMO,</a:t>
                      </a:r>
                      <a:r>
                        <a:rPr lang="en-US" sz="1400" baseline="0" dirty="0" smtClean="0"/>
                        <a:t> Nursing Tutor/Nursing sister/ staff nurse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51</a:t>
                      </a:r>
                      <a:endParaRPr lang="en-US" sz="1400" b="1" dirty="0"/>
                    </a:p>
                  </a:txBody>
                  <a:tcPr/>
                </a:tc>
              </a:tr>
              <a:tr h="56410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Lab Technicians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Pathologist</a:t>
                      </a:r>
                      <a:r>
                        <a:rPr lang="en-US" sz="1400" baseline="0" dirty="0" smtClean="0"/>
                        <a:t>/ MO Lab In-Charge, BMO, Senior LT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</a:t>
                      </a:r>
                      <a:endParaRPr lang="en-US" sz="1600" b="1" dirty="0"/>
                    </a:p>
                  </a:txBody>
                  <a:tcPr/>
                </a:tc>
              </a:tr>
              <a:tr h="62409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Pharmacists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Store I/C MO</a:t>
                      </a:r>
                      <a:r>
                        <a:rPr lang="en-US" sz="1400" baseline="0" dirty="0" smtClean="0"/>
                        <a:t>/</a:t>
                      </a:r>
                      <a:r>
                        <a:rPr lang="en-US" sz="1400" dirty="0" smtClean="0"/>
                        <a:t>BMO,</a:t>
                      </a:r>
                      <a:r>
                        <a:rPr lang="en-US" sz="1400" baseline="0" dirty="0" smtClean="0"/>
                        <a:t> Pharmacist grade-1,  Store I/C pharmacist/Senior pharmacist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</a:t>
                      </a:r>
                      <a:endParaRPr lang="en-US" sz="1600" b="1" dirty="0"/>
                    </a:p>
                  </a:txBody>
                  <a:tcPr/>
                </a:tc>
              </a:tr>
              <a:tr h="5641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DPMU Units (</a:t>
                      </a:r>
                      <a:r>
                        <a:rPr lang="en-US" sz="1800" dirty="0" err="1" smtClean="0"/>
                        <a:t>DPM,DAM,DCM,etc</a:t>
                      </a:r>
                      <a:r>
                        <a:rPr lang="en-US" sz="1800" dirty="0" smtClean="0"/>
                        <a:t>)</a:t>
                      </a:r>
                      <a:endParaRPr lang="en-US" sz="1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600" kern="1200" dirty="0" smtClean="0"/>
                        <a:t>Director, NHM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600" kern="1200" dirty="0" smtClean="0"/>
                        <a:t>Director, Finance, NHM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600" kern="1200" dirty="0" smtClean="0"/>
                        <a:t>Dy. Director, NHM</a:t>
                      </a:r>
                    </a:p>
                    <a:p>
                      <a:pPr marL="0" indent="-342900" algn="l" defTabSz="914400" rtl="0" eaLnBrk="1" latinLnBrk="0" hangingPunct="1">
                        <a:buAutoNum type="arabicPeriod"/>
                      </a:pPr>
                      <a:r>
                        <a:rPr lang="en-US" sz="1600" kern="1200" dirty="0" smtClean="0"/>
                        <a:t>SIO</a:t>
                      </a:r>
                      <a:endParaRPr lang="en-US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team per cadre, appraisals scheduled in batches over 2 days</a:t>
                      </a:r>
                      <a:endParaRPr lang="en-US" sz="1600" b="1" dirty="0"/>
                    </a:p>
                  </a:txBody>
                  <a:tcPr/>
                </a:tc>
              </a:tr>
              <a:tr h="80586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State Level Consultants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smtClean="0"/>
                        <a:t>Director, NHM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smtClean="0"/>
                        <a:t>Executive Director, SHSRC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1600" baseline="0" dirty="0" smtClean="0"/>
                        <a:t>Dy. Directors – of various Programs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 team</a:t>
                      </a:r>
                      <a:endParaRPr lang="en-US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7212" y="6096000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Staff of one district appraised by teams from a different district.</a:t>
            </a:r>
            <a:endParaRPr lang="en-IN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72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The Numbers – Technical Staff</a:t>
            </a:r>
            <a:endParaRPr lang="en-IN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370036" y="1219200"/>
          <a:ext cx="8229599" cy="4495813"/>
        </p:xfrm>
        <a:graphic>
          <a:graphicData uri="http://schemas.openxmlformats.org/drawingml/2006/table">
            <a:tbl>
              <a:tblPr/>
              <a:tblGrid>
                <a:gridCol w="1433137"/>
                <a:gridCol w="1433138"/>
                <a:gridCol w="1348836"/>
                <a:gridCol w="1264534"/>
                <a:gridCol w="1292731"/>
                <a:gridCol w="1457223"/>
              </a:tblGrid>
              <a:tr h="42099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Cadre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Appraised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Contract Renewal for 1 year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Conditional Contract Renewal for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months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Contract Renewal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ANMs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Staff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Nurses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RBSK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MOs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Pharmacists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Lab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Techs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FDs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9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DEOs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0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5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898</Words>
  <Application>Microsoft Office PowerPoint</Application>
  <PresentationFormat>Custom</PresentationFormat>
  <Paragraphs>343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Euphemia</vt:lpstr>
      <vt:lpstr>Times New Roman</vt:lpstr>
      <vt:lpstr>Trebuchet MS</vt:lpstr>
      <vt:lpstr>Math 16x9</vt:lpstr>
      <vt:lpstr>Human Resources in NHM Appraisals and Rationalisation</vt:lpstr>
      <vt:lpstr>Contents</vt:lpstr>
      <vt:lpstr>No of Human Resources – A phenomenal increase</vt:lpstr>
      <vt:lpstr>Need for Revamping Appraisal Process</vt:lpstr>
      <vt:lpstr>Need for Rationalisation</vt:lpstr>
      <vt:lpstr>Appraisal – Planning and Procedure</vt:lpstr>
      <vt:lpstr>Appraisal – Planning and Procedure</vt:lpstr>
      <vt:lpstr>Appraisal Teams</vt:lpstr>
      <vt:lpstr>The Numbers – Technical Staff</vt:lpstr>
      <vt:lpstr>The Numbers – Managerial/MO/Consultant</vt:lpstr>
      <vt:lpstr>HR Rationalisation - Objectives</vt:lpstr>
      <vt:lpstr>Rationalisation - Redeployment</vt:lpstr>
      <vt:lpstr>Challenges</vt:lpstr>
      <vt:lpstr>Benefits of Appraisals and Rationalisation</vt:lpstr>
      <vt:lpstr>Benefits of Appraisals and Rationalisation</vt:lpstr>
      <vt:lpstr>No adverse affect on services provided</vt:lpstr>
      <vt:lpstr>Way Forward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Acer1</dc:creator>
  <cp:lastModifiedBy>Acer1</cp:lastModifiedBy>
  <cp:revision>27</cp:revision>
  <dcterms:created xsi:type="dcterms:W3CDTF">2014-04-17T22:14:21Z</dcterms:created>
  <dcterms:modified xsi:type="dcterms:W3CDTF">2016-08-30T04:55:03Z</dcterms:modified>
</cp:coreProperties>
</file>